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8" r:id="rId3"/>
    <p:sldId id="270" r:id="rId4"/>
    <p:sldId id="274" r:id="rId5"/>
    <p:sldId id="267" r:id="rId6"/>
    <p:sldId id="271" r:id="rId7"/>
    <p:sldId id="272" r:id="rId8"/>
    <p:sldId id="259" r:id="rId9"/>
    <p:sldId id="273" r:id="rId10"/>
    <p:sldId id="256" r:id="rId11"/>
    <p:sldId id="261" r:id="rId12"/>
    <p:sldId id="278" r:id="rId13"/>
    <p:sldId id="280" r:id="rId14"/>
    <p:sldId id="262" r:id="rId15"/>
    <p:sldId id="279" r:id="rId16"/>
    <p:sldId id="275" r:id="rId17"/>
    <p:sldId id="276" r:id="rId18"/>
    <p:sldId id="263" r:id="rId19"/>
    <p:sldId id="264" r:id="rId20"/>
    <p:sldId id="265" r:id="rId21"/>
    <p:sldId id="266" r:id="rId22"/>
    <p:sldId id="269" r:id="rId23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5"/>
    <a:srgbClr val="D6FAFF"/>
    <a:srgbClr val="DEE6F4"/>
    <a:srgbClr val="DAE3F3"/>
    <a:srgbClr val="74EDFE"/>
    <a:srgbClr val="C2FFDE"/>
    <a:srgbClr val="FFFFFF"/>
    <a:srgbClr val="00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 Morral Ventura" userId="bf8bd04175bd19e6" providerId="LiveId" clId="{E1285C0D-DEC8-41EF-BE32-B8F4F337ED40}"/>
    <pc:docChg chg="delSld">
      <pc:chgData name="Joan Morral Ventura" userId="bf8bd04175bd19e6" providerId="LiveId" clId="{E1285C0D-DEC8-41EF-BE32-B8F4F337ED40}" dt="2021-11-07T11:06:22.283" v="0" actId="47"/>
      <pc:docMkLst>
        <pc:docMk/>
      </pc:docMkLst>
      <pc:sldChg chg="del">
        <pc:chgData name="Joan Morral Ventura" userId="bf8bd04175bd19e6" providerId="LiveId" clId="{E1285C0D-DEC8-41EF-BE32-B8F4F337ED40}" dt="2021-11-07T11:06:22.283" v="0" actId="47"/>
        <pc:sldMkLst>
          <pc:docMk/>
          <pc:sldMk cId="753812115" sldId="27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E6D7A6D-6ABA-4663-B3DD-D500E674372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</dgm:pt>
    <dgm:pt modelId="{26AEC4D6-B823-4478-AE2C-74712C6490E7}">
      <dgm:prSet phldrT="[Text]" custT="1"/>
      <dgm:spPr>
        <a:solidFill>
          <a:srgbClr val="000075"/>
        </a:solidFill>
      </dgm:spPr>
      <dgm:t>
        <a:bodyPr/>
        <a:lstStyle/>
        <a:p>
          <a:r>
            <a:rPr lang="ca-ES" sz="2800" dirty="0"/>
            <a:t>1</a:t>
          </a:r>
        </a:p>
      </dgm:t>
    </dgm:pt>
    <dgm:pt modelId="{9BEB37A1-2EC8-459A-8177-64690BE559AD}" type="parTrans" cxnId="{4CC38E8D-0668-43D7-B434-AFDCDDB526FD}">
      <dgm:prSet/>
      <dgm:spPr/>
      <dgm:t>
        <a:bodyPr/>
        <a:lstStyle/>
        <a:p>
          <a:endParaRPr lang="ca-ES"/>
        </a:p>
      </dgm:t>
    </dgm:pt>
    <dgm:pt modelId="{4B34A242-95AD-404F-943C-6C75FD3534CC}" type="sibTrans" cxnId="{4CC38E8D-0668-43D7-B434-AFDCDDB526FD}">
      <dgm:prSet/>
      <dgm:spPr/>
      <dgm:t>
        <a:bodyPr/>
        <a:lstStyle/>
        <a:p>
          <a:endParaRPr lang="ca-ES"/>
        </a:p>
      </dgm:t>
    </dgm:pt>
    <dgm:pt modelId="{353BB3BD-8C32-4536-90A4-362AAA45E7F1}">
      <dgm:prSet phldrT="[Text]" custT="1"/>
      <dgm:spPr>
        <a:solidFill>
          <a:srgbClr val="000075"/>
        </a:solidFill>
      </dgm:spPr>
      <dgm:t>
        <a:bodyPr/>
        <a:lstStyle/>
        <a:p>
          <a:r>
            <a:rPr lang="ca-ES" sz="2800" dirty="0"/>
            <a:t>2 </a:t>
          </a:r>
        </a:p>
      </dgm:t>
    </dgm:pt>
    <dgm:pt modelId="{77BD942B-6698-4C60-84D5-BB54A089F911}" type="parTrans" cxnId="{07A1A7A4-340A-4884-8C4B-B5494D4A0416}">
      <dgm:prSet/>
      <dgm:spPr/>
      <dgm:t>
        <a:bodyPr/>
        <a:lstStyle/>
        <a:p>
          <a:endParaRPr lang="ca-ES"/>
        </a:p>
      </dgm:t>
    </dgm:pt>
    <dgm:pt modelId="{D315DB6A-9AAE-4487-97D5-70B4D80352F7}" type="sibTrans" cxnId="{07A1A7A4-340A-4884-8C4B-B5494D4A0416}">
      <dgm:prSet/>
      <dgm:spPr/>
      <dgm:t>
        <a:bodyPr/>
        <a:lstStyle/>
        <a:p>
          <a:endParaRPr lang="ca-ES"/>
        </a:p>
      </dgm:t>
    </dgm:pt>
    <dgm:pt modelId="{7FFBE520-7ABA-4197-814F-4E209F7F85B6}">
      <dgm:prSet phldrT="[Text]" custT="1"/>
      <dgm:spPr>
        <a:solidFill>
          <a:srgbClr val="000075"/>
        </a:solidFill>
      </dgm:spPr>
      <dgm:t>
        <a:bodyPr/>
        <a:lstStyle/>
        <a:p>
          <a:r>
            <a:rPr lang="ca-ES" sz="2800" dirty="0"/>
            <a:t>3</a:t>
          </a:r>
        </a:p>
      </dgm:t>
    </dgm:pt>
    <dgm:pt modelId="{80FD8113-4211-49E2-8693-79020C58F0FD}" type="parTrans" cxnId="{2A4ED8EB-B90F-4F77-BDEB-3C9233A8E4AE}">
      <dgm:prSet/>
      <dgm:spPr/>
      <dgm:t>
        <a:bodyPr/>
        <a:lstStyle/>
        <a:p>
          <a:endParaRPr lang="ca-ES"/>
        </a:p>
      </dgm:t>
    </dgm:pt>
    <dgm:pt modelId="{CF850347-D3C0-4851-AFF5-EF9015A0E09D}" type="sibTrans" cxnId="{2A4ED8EB-B90F-4F77-BDEB-3C9233A8E4AE}">
      <dgm:prSet/>
      <dgm:spPr/>
      <dgm:t>
        <a:bodyPr/>
        <a:lstStyle/>
        <a:p>
          <a:endParaRPr lang="ca-ES"/>
        </a:p>
      </dgm:t>
    </dgm:pt>
    <dgm:pt modelId="{EED5354A-B93B-4D98-AB7D-277680BACDE9}">
      <dgm:prSet phldrT="[Text]"/>
      <dgm:spPr>
        <a:solidFill>
          <a:srgbClr val="D6FAFF">
            <a:alpha val="90000"/>
          </a:srgbClr>
        </a:solidFill>
      </dgm:spPr>
      <dgm:t>
        <a:bodyPr/>
        <a:lstStyle/>
        <a:p>
          <a:r>
            <a:rPr lang="ca-ES" dirty="0"/>
            <a:t> Consultes massives de dades per bots </a:t>
          </a:r>
          <a:r>
            <a:rPr lang="ca-ES" b="1" u="sng" dirty="0"/>
            <a:t>pot ser un problema pels servidors</a:t>
          </a:r>
          <a:r>
            <a:rPr lang="ca-ES" dirty="0"/>
            <a:t>, especialment quan hi ha activitats comercials</a:t>
          </a:r>
        </a:p>
      </dgm:t>
    </dgm:pt>
    <dgm:pt modelId="{9D8779F6-1964-4AE4-B1BE-45A3C89F5E21}" type="parTrans" cxnId="{32925EEF-CCEC-42EF-9C4F-C3EFC5F4943A}">
      <dgm:prSet/>
      <dgm:spPr/>
      <dgm:t>
        <a:bodyPr/>
        <a:lstStyle/>
        <a:p>
          <a:endParaRPr lang="ca-ES"/>
        </a:p>
      </dgm:t>
    </dgm:pt>
    <dgm:pt modelId="{53FBB4CA-C3F3-4F10-838C-C9F8E4D6215B}" type="sibTrans" cxnId="{32925EEF-CCEC-42EF-9C4F-C3EFC5F4943A}">
      <dgm:prSet/>
      <dgm:spPr/>
      <dgm:t>
        <a:bodyPr/>
        <a:lstStyle/>
        <a:p>
          <a:endParaRPr lang="ca-ES"/>
        </a:p>
      </dgm:t>
    </dgm:pt>
    <dgm:pt modelId="{5EE0EDD8-A113-417C-A28F-A4CB6CC5A8F5}">
      <dgm:prSet phldrT="[Text]"/>
      <dgm:spPr>
        <a:solidFill>
          <a:srgbClr val="D6FAFF">
            <a:alpha val="90000"/>
          </a:srgbClr>
        </a:solidFill>
      </dgm:spPr>
      <dgm:t>
        <a:bodyPr/>
        <a:lstStyle/>
        <a:p>
          <a:r>
            <a:rPr lang="ca-ES" dirty="0"/>
            <a:t>Recordar que la millor pràctica per evitar problemes legals és obtenir </a:t>
          </a:r>
          <a:r>
            <a:rPr lang="ca-ES" b="1" u="sng" dirty="0"/>
            <a:t>permís per escrit del propietari </a:t>
          </a:r>
          <a:r>
            <a:rPr lang="ca-ES" b="0" i="0" dirty="0"/>
            <a:t>Bon Preu, SAU</a:t>
          </a:r>
          <a:endParaRPr lang="ca-ES" dirty="0"/>
        </a:p>
      </dgm:t>
    </dgm:pt>
    <dgm:pt modelId="{888FAB62-B79D-4761-B7F1-833CB763EDCA}" type="parTrans" cxnId="{5F35DA05-C5E7-4112-8051-956A06B357C0}">
      <dgm:prSet/>
      <dgm:spPr/>
      <dgm:t>
        <a:bodyPr/>
        <a:lstStyle/>
        <a:p>
          <a:endParaRPr lang="ca-ES"/>
        </a:p>
      </dgm:t>
    </dgm:pt>
    <dgm:pt modelId="{F27D430D-6321-4C19-A2B9-9D0DD5F0BE73}" type="sibTrans" cxnId="{5F35DA05-C5E7-4112-8051-956A06B357C0}">
      <dgm:prSet/>
      <dgm:spPr/>
      <dgm:t>
        <a:bodyPr/>
        <a:lstStyle/>
        <a:p>
          <a:endParaRPr lang="ca-ES"/>
        </a:p>
      </dgm:t>
    </dgm:pt>
    <dgm:pt modelId="{73F4EEAE-729B-4B03-B333-A4618F6DC232}">
      <dgm:prSet phldrT="[Text]"/>
      <dgm:spPr>
        <a:solidFill>
          <a:srgbClr val="D6FAFF">
            <a:alpha val="90000"/>
          </a:srgbClr>
        </a:solidFill>
      </dgm:spPr>
      <dgm:t>
        <a:bodyPr/>
        <a:lstStyle/>
        <a:p>
          <a:r>
            <a:rPr lang="ca-ES" dirty="0"/>
            <a:t>Proposta: incentivar el km0 </a:t>
          </a:r>
          <a:r>
            <a:rPr lang="ca-ES" b="1" u="sng" dirty="0"/>
            <a:t>marcant els productes + llunyans </a:t>
          </a:r>
          <a:r>
            <a:rPr lang="ca-ES" dirty="0"/>
            <a:t>en:</a:t>
          </a:r>
        </a:p>
      </dgm:t>
    </dgm:pt>
    <dgm:pt modelId="{9FCC2746-04E9-4A5B-BB4E-EA0F3FA5B1AB}" type="parTrans" cxnId="{0A30F7AE-15FC-4F03-B966-623A9BBEFC05}">
      <dgm:prSet/>
      <dgm:spPr/>
      <dgm:t>
        <a:bodyPr/>
        <a:lstStyle/>
        <a:p>
          <a:endParaRPr lang="ca-ES"/>
        </a:p>
      </dgm:t>
    </dgm:pt>
    <dgm:pt modelId="{BE46B00B-F7AD-4458-96BB-0183232A4160}" type="sibTrans" cxnId="{0A30F7AE-15FC-4F03-B966-623A9BBEFC05}">
      <dgm:prSet/>
      <dgm:spPr/>
      <dgm:t>
        <a:bodyPr/>
        <a:lstStyle/>
        <a:p>
          <a:endParaRPr lang="ca-ES"/>
        </a:p>
      </dgm:t>
    </dgm:pt>
    <dgm:pt modelId="{52E5AF4D-9599-4069-AA83-DA1363C3FFEC}">
      <dgm:prSet phldrT="[Text]"/>
      <dgm:spPr>
        <a:solidFill>
          <a:srgbClr val="D6FAFF">
            <a:alpha val="90000"/>
          </a:srgbClr>
        </a:solidFill>
      </dgm:spPr>
      <dgm:t>
        <a:bodyPr/>
        <a:lstStyle/>
        <a:p>
          <a:r>
            <a:rPr lang="ca-ES" b="1" u="sng" dirty="0"/>
            <a:t>Enriquir tiquets digitals </a:t>
          </a:r>
          <a:r>
            <a:rPr lang="ca-ES" dirty="0"/>
            <a:t>amb un plànol on es mostri la procedència de cada producte i el preu</a:t>
          </a:r>
        </a:p>
      </dgm:t>
    </dgm:pt>
    <dgm:pt modelId="{D7CC67E4-4DC5-4495-9A56-0CE13567E890}" type="parTrans" cxnId="{49B7D129-AAC4-44F3-87D3-DAB6FBAD95C0}">
      <dgm:prSet/>
      <dgm:spPr/>
      <dgm:t>
        <a:bodyPr/>
        <a:lstStyle/>
        <a:p>
          <a:endParaRPr lang="ca-ES"/>
        </a:p>
      </dgm:t>
    </dgm:pt>
    <dgm:pt modelId="{444B901A-6E15-4A4D-885B-DBA514236654}" type="sibTrans" cxnId="{49B7D129-AAC4-44F3-87D3-DAB6FBAD95C0}">
      <dgm:prSet/>
      <dgm:spPr/>
      <dgm:t>
        <a:bodyPr/>
        <a:lstStyle/>
        <a:p>
          <a:endParaRPr lang="ca-ES"/>
        </a:p>
      </dgm:t>
    </dgm:pt>
    <dgm:pt modelId="{FF612621-93E8-4BD4-8387-005765522683}">
      <dgm:prSet phldrT="[Text]"/>
      <dgm:spPr>
        <a:solidFill>
          <a:srgbClr val="D6FAFF">
            <a:alpha val="90000"/>
          </a:srgbClr>
        </a:solidFill>
      </dgm:spPr>
      <dgm:t>
        <a:bodyPr/>
        <a:lstStyle/>
        <a:p>
          <a:r>
            <a:rPr lang="ca-ES" dirty="0"/>
            <a:t>tiquet de la compra</a:t>
          </a:r>
        </a:p>
      </dgm:t>
    </dgm:pt>
    <dgm:pt modelId="{BEB92E38-576D-4425-BEE4-C355E8F5F074}" type="parTrans" cxnId="{C7AE0244-2BF6-407D-9CC9-D3AC18981472}">
      <dgm:prSet/>
      <dgm:spPr/>
      <dgm:t>
        <a:bodyPr/>
        <a:lstStyle/>
        <a:p>
          <a:endParaRPr lang="ca-ES"/>
        </a:p>
      </dgm:t>
    </dgm:pt>
    <dgm:pt modelId="{84ACF2D9-DEF0-4DCE-BA68-DA3580FD60FB}" type="sibTrans" cxnId="{C7AE0244-2BF6-407D-9CC9-D3AC18981472}">
      <dgm:prSet/>
      <dgm:spPr/>
      <dgm:t>
        <a:bodyPr/>
        <a:lstStyle/>
        <a:p>
          <a:endParaRPr lang="ca-ES"/>
        </a:p>
      </dgm:t>
    </dgm:pt>
    <dgm:pt modelId="{F0E5D2BD-5CE1-47A0-ABED-4CA8DC4D0A25}">
      <dgm:prSet phldrT="[Text]"/>
      <dgm:spPr>
        <a:solidFill>
          <a:srgbClr val="D6FAFF">
            <a:alpha val="90000"/>
          </a:srgbClr>
        </a:solidFill>
      </dgm:spPr>
      <dgm:t>
        <a:bodyPr/>
        <a:lstStyle/>
        <a:p>
          <a:r>
            <a:rPr lang="ca-ES" dirty="0"/>
            <a:t>Llista de compra virtual</a:t>
          </a:r>
        </a:p>
      </dgm:t>
    </dgm:pt>
    <dgm:pt modelId="{90ACEB5C-2F0A-41B7-967B-1F52C5F7AA07}" type="parTrans" cxnId="{27A4111A-5CBD-4214-B68F-CF5972B47D3E}">
      <dgm:prSet/>
      <dgm:spPr/>
      <dgm:t>
        <a:bodyPr/>
        <a:lstStyle/>
        <a:p>
          <a:endParaRPr lang="ca-ES"/>
        </a:p>
      </dgm:t>
    </dgm:pt>
    <dgm:pt modelId="{7C404AE7-A42E-475A-93FB-6DA92F754454}" type="sibTrans" cxnId="{27A4111A-5CBD-4214-B68F-CF5972B47D3E}">
      <dgm:prSet/>
      <dgm:spPr/>
      <dgm:t>
        <a:bodyPr/>
        <a:lstStyle/>
        <a:p>
          <a:endParaRPr lang="ca-ES"/>
        </a:p>
      </dgm:t>
    </dgm:pt>
    <dgm:pt modelId="{4B03410B-29D3-4A0F-ACB7-FD6F04394BB6}">
      <dgm:prSet phldrT="[Text]"/>
      <dgm:spPr>
        <a:solidFill>
          <a:srgbClr val="D6FAFF">
            <a:alpha val="90000"/>
          </a:srgbClr>
        </a:solidFill>
      </dgm:spPr>
      <dgm:t>
        <a:bodyPr/>
        <a:lstStyle/>
        <a:p>
          <a:r>
            <a:rPr lang="ca-ES" dirty="0"/>
            <a:t>Orientar les </a:t>
          </a:r>
          <a:r>
            <a:rPr lang="ca-ES" b="1" u="sng" dirty="0"/>
            <a:t>data </a:t>
          </a:r>
          <a:r>
            <a:rPr lang="ca-ES" b="1" u="sng" dirty="0" err="1"/>
            <a:t>driven</a:t>
          </a:r>
          <a:r>
            <a:rPr lang="ca-ES" b="1" u="sng" dirty="0"/>
            <a:t> decisions</a:t>
          </a:r>
          <a:r>
            <a:rPr lang="ca-ES" dirty="0"/>
            <a:t> del consumidor per a </a:t>
          </a:r>
          <a:r>
            <a:rPr lang="ca-ES" b="1" u="sng" dirty="0"/>
            <a:t>descentralitzar i </a:t>
          </a:r>
          <a:r>
            <a:rPr lang="ca-ES" b="1" u="sng" dirty="0" err="1"/>
            <a:t>sostenibilitzar</a:t>
          </a:r>
          <a:r>
            <a:rPr lang="ca-ES" b="1" u="sng" dirty="0"/>
            <a:t> les comunitats</a:t>
          </a:r>
        </a:p>
      </dgm:t>
    </dgm:pt>
    <dgm:pt modelId="{37B77211-CBD4-41F3-BA7D-C4814B7C4356}" type="parTrans" cxnId="{0951E220-AD59-4B20-8472-A4F6D1E56036}">
      <dgm:prSet/>
      <dgm:spPr/>
      <dgm:t>
        <a:bodyPr/>
        <a:lstStyle/>
        <a:p>
          <a:endParaRPr lang="ca-ES"/>
        </a:p>
      </dgm:t>
    </dgm:pt>
    <dgm:pt modelId="{3EDC95C0-4096-40BE-8E23-97159FCD72B6}" type="sibTrans" cxnId="{0951E220-AD59-4B20-8472-A4F6D1E56036}">
      <dgm:prSet/>
      <dgm:spPr/>
      <dgm:t>
        <a:bodyPr/>
        <a:lstStyle/>
        <a:p>
          <a:endParaRPr lang="ca-ES"/>
        </a:p>
      </dgm:t>
    </dgm:pt>
    <dgm:pt modelId="{D7BD88DA-AA6D-4F23-82D1-FB7D19F2F498}">
      <dgm:prSet phldrT="[Text]"/>
      <dgm:spPr>
        <a:solidFill>
          <a:srgbClr val="D6FAFF">
            <a:alpha val="90000"/>
          </a:srgbClr>
        </a:solidFill>
      </dgm:spPr>
      <dgm:t>
        <a:bodyPr/>
        <a:lstStyle/>
        <a:p>
          <a:r>
            <a:rPr lang="ca-ES" dirty="0"/>
            <a:t>Es comprèn el per què de les proteccions</a:t>
          </a:r>
        </a:p>
      </dgm:t>
    </dgm:pt>
    <dgm:pt modelId="{0021C2A1-BACB-4C45-AF58-1DD87EC9666F}" type="parTrans" cxnId="{5AA88DD2-78F9-43D7-AFE2-7900B339C269}">
      <dgm:prSet/>
      <dgm:spPr/>
      <dgm:t>
        <a:bodyPr/>
        <a:lstStyle/>
        <a:p>
          <a:endParaRPr lang="ca-ES"/>
        </a:p>
      </dgm:t>
    </dgm:pt>
    <dgm:pt modelId="{6C2DF8F5-9008-42C6-80F5-9833B73B15CF}" type="sibTrans" cxnId="{5AA88DD2-78F9-43D7-AFE2-7900B339C269}">
      <dgm:prSet/>
      <dgm:spPr/>
      <dgm:t>
        <a:bodyPr/>
        <a:lstStyle/>
        <a:p>
          <a:endParaRPr lang="ca-ES"/>
        </a:p>
      </dgm:t>
    </dgm:pt>
    <dgm:pt modelId="{CE6EF6E1-A3AC-423C-951F-8AE855371B12}" type="pres">
      <dgm:prSet presAssocID="{6E6D7A6D-6ABA-4663-B3DD-D500E6743728}" presName="Name0" presStyleCnt="0">
        <dgm:presLayoutVars>
          <dgm:dir/>
          <dgm:animLvl val="lvl"/>
          <dgm:resizeHandles val="exact"/>
        </dgm:presLayoutVars>
      </dgm:prSet>
      <dgm:spPr/>
    </dgm:pt>
    <dgm:pt modelId="{102EC555-E172-445C-9E5B-A2360D0F79A8}" type="pres">
      <dgm:prSet presAssocID="{26AEC4D6-B823-4478-AE2C-74712C6490E7}" presName="composite" presStyleCnt="0"/>
      <dgm:spPr/>
    </dgm:pt>
    <dgm:pt modelId="{DD101C27-3045-462C-A764-A33B31C027D7}" type="pres">
      <dgm:prSet presAssocID="{26AEC4D6-B823-4478-AE2C-74712C6490E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8A2B9AF-C472-4233-8042-48A86B02D40C}" type="pres">
      <dgm:prSet presAssocID="{26AEC4D6-B823-4478-AE2C-74712C6490E7}" presName="desTx" presStyleLbl="alignAccFollowNode1" presStyleIdx="0" presStyleCnt="3">
        <dgm:presLayoutVars>
          <dgm:bulletEnabled val="1"/>
        </dgm:presLayoutVars>
      </dgm:prSet>
      <dgm:spPr/>
    </dgm:pt>
    <dgm:pt modelId="{D5E653A0-F349-409F-9CEB-D0EE844B4C32}" type="pres">
      <dgm:prSet presAssocID="{4B34A242-95AD-404F-943C-6C75FD3534CC}" presName="space" presStyleCnt="0"/>
      <dgm:spPr/>
    </dgm:pt>
    <dgm:pt modelId="{91CAE4B1-305D-4E8A-A033-1A6F813D318D}" type="pres">
      <dgm:prSet presAssocID="{353BB3BD-8C32-4536-90A4-362AAA45E7F1}" presName="composite" presStyleCnt="0"/>
      <dgm:spPr/>
    </dgm:pt>
    <dgm:pt modelId="{F2225AB8-2D69-4A22-BC3B-26156C4B8C67}" type="pres">
      <dgm:prSet presAssocID="{353BB3BD-8C32-4536-90A4-362AAA45E7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C961FC0-B659-4E31-ADBB-A3188FA9E07B}" type="pres">
      <dgm:prSet presAssocID="{353BB3BD-8C32-4536-90A4-362AAA45E7F1}" presName="desTx" presStyleLbl="alignAccFollowNode1" presStyleIdx="1" presStyleCnt="3">
        <dgm:presLayoutVars>
          <dgm:bulletEnabled val="1"/>
        </dgm:presLayoutVars>
      </dgm:prSet>
      <dgm:spPr/>
    </dgm:pt>
    <dgm:pt modelId="{BD7F5432-88F5-4DA2-BC03-89E214B36A20}" type="pres">
      <dgm:prSet presAssocID="{D315DB6A-9AAE-4487-97D5-70B4D80352F7}" presName="space" presStyleCnt="0"/>
      <dgm:spPr/>
    </dgm:pt>
    <dgm:pt modelId="{8EBA4490-D115-46B8-A9DD-467F1406CF77}" type="pres">
      <dgm:prSet presAssocID="{7FFBE520-7ABA-4197-814F-4E209F7F85B6}" presName="composite" presStyleCnt="0"/>
      <dgm:spPr/>
    </dgm:pt>
    <dgm:pt modelId="{E65FCF33-A2D4-463D-B492-2BCC3C0F1DB8}" type="pres">
      <dgm:prSet presAssocID="{7FFBE520-7ABA-4197-814F-4E209F7F85B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358F74F-F466-4AE9-A14F-5C6FB3CA6AAA}" type="pres">
      <dgm:prSet presAssocID="{7FFBE520-7ABA-4197-814F-4E209F7F85B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F35DA05-C5E7-4112-8051-956A06B357C0}" srcId="{353BB3BD-8C32-4536-90A4-362AAA45E7F1}" destId="{5EE0EDD8-A113-417C-A28F-A4CB6CC5A8F5}" srcOrd="0" destOrd="0" parTransId="{888FAB62-B79D-4761-B7F1-833CB763EDCA}" sibTransId="{F27D430D-6321-4C19-A2B9-9D0DD5F0BE73}"/>
    <dgm:cxn modelId="{F4F38614-2400-47A2-ADBE-8C9CE3C06E51}" type="presOf" srcId="{D7BD88DA-AA6D-4F23-82D1-FB7D19F2F498}" destId="{48A2B9AF-C472-4233-8042-48A86B02D40C}" srcOrd="0" destOrd="1" presId="urn:microsoft.com/office/officeart/2005/8/layout/hList1"/>
    <dgm:cxn modelId="{27A4111A-5CBD-4214-B68F-CF5972B47D3E}" srcId="{73F4EEAE-729B-4B03-B333-A4618F6DC232}" destId="{F0E5D2BD-5CE1-47A0-ABED-4CA8DC4D0A25}" srcOrd="0" destOrd="0" parTransId="{90ACEB5C-2F0A-41B7-967B-1F52C5F7AA07}" sibTransId="{7C404AE7-A42E-475A-93FB-6DA92F754454}"/>
    <dgm:cxn modelId="{0951E220-AD59-4B20-8472-A4F6D1E56036}" srcId="{7FFBE520-7ABA-4197-814F-4E209F7F85B6}" destId="{4B03410B-29D3-4A0F-ACB7-FD6F04394BB6}" srcOrd="2" destOrd="0" parTransId="{37B77211-CBD4-41F3-BA7D-C4814B7C4356}" sibTransId="{3EDC95C0-4096-40BE-8E23-97159FCD72B6}"/>
    <dgm:cxn modelId="{8A2AA022-603E-449C-82FE-3F453906D56E}" type="presOf" srcId="{7FFBE520-7ABA-4197-814F-4E209F7F85B6}" destId="{E65FCF33-A2D4-463D-B492-2BCC3C0F1DB8}" srcOrd="0" destOrd="0" presId="urn:microsoft.com/office/officeart/2005/8/layout/hList1"/>
    <dgm:cxn modelId="{49B7D129-AAC4-44F3-87D3-DAB6FBAD95C0}" srcId="{7FFBE520-7ABA-4197-814F-4E209F7F85B6}" destId="{52E5AF4D-9599-4069-AA83-DA1363C3FFEC}" srcOrd="1" destOrd="0" parTransId="{D7CC67E4-4DC5-4495-9A56-0CE13567E890}" sibTransId="{444B901A-6E15-4A4D-885B-DBA514236654}"/>
    <dgm:cxn modelId="{ABF9A663-ED91-432D-8D3B-7330B0403F21}" type="presOf" srcId="{FF612621-93E8-4BD4-8387-005765522683}" destId="{7358F74F-F466-4AE9-A14F-5C6FB3CA6AAA}" srcOrd="0" destOrd="2" presId="urn:microsoft.com/office/officeart/2005/8/layout/hList1"/>
    <dgm:cxn modelId="{C7AE0244-2BF6-407D-9CC9-D3AC18981472}" srcId="{73F4EEAE-729B-4B03-B333-A4618F6DC232}" destId="{FF612621-93E8-4BD4-8387-005765522683}" srcOrd="1" destOrd="0" parTransId="{BEB92E38-576D-4425-BEE4-C355E8F5F074}" sibTransId="{84ACF2D9-DEF0-4DCE-BA68-DA3580FD60FB}"/>
    <dgm:cxn modelId="{C4347044-6EC3-4C10-B7B7-B6EAFCA3FC98}" type="presOf" srcId="{52E5AF4D-9599-4069-AA83-DA1363C3FFEC}" destId="{7358F74F-F466-4AE9-A14F-5C6FB3CA6AAA}" srcOrd="0" destOrd="3" presId="urn:microsoft.com/office/officeart/2005/8/layout/hList1"/>
    <dgm:cxn modelId="{CCB5604C-CED7-4562-86F2-D6DFC18A11B4}" type="presOf" srcId="{73F4EEAE-729B-4B03-B333-A4618F6DC232}" destId="{7358F74F-F466-4AE9-A14F-5C6FB3CA6AAA}" srcOrd="0" destOrd="0" presId="urn:microsoft.com/office/officeart/2005/8/layout/hList1"/>
    <dgm:cxn modelId="{45EE7457-48E8-42D3-A15A-BFC8F8353CCE}" type="presOf" srcId="{6E6D7A6D-6ABA-4663-B3DD-D500E6743728}" destId="{CE6EF6E1-A3AC-423C-951F-8AE855371B12}" srcOrd="0" destOrd="0" presId="urn:microsoft.com/office/officeart/2005/8/layout/hList1"/>
    <dgm:cxn modelId="{4CC38E8D-0668-43D7-B434-AFDCDDB526FD}" srcId="{6E6D7A6D-6ABA-4663-B3DD-D500E6743728}" destId="{26AEC4D6-B823-4478-AE2C-74712C6490E7}" srcOrd="0" destOrd="0" parTransId="{9BEB37A1-2EC8-459A-8177-64690BE559AD}" sibTransId="{4B34A242-95AD-404F-943C-6C75FD3534CC}"/>
    <dgm:cxn modelId="{2CC19193-D6DB-4D25-9CC7-8F82A1BFDFC0}" type="presOf" srcId="{26AEC4D6-B823-4478-AE2C-74712C6490E7}" destId="{DD101C27-3045-462C-A764-A33B31C027D7}" srcOrd="0" destOrd="0" presId="urn:microsoft.com/office/officeart/2005/8/layout/hList1"/>
    <dgm:cxn modelId="{07A1A7A4-340A-4884-8C4B-B5494D4A0416}" srcId="{6E6D7A6D-6ABA-4663-B3DD-D500E6743728}" destId="{353BB3BD-8C32-4536-90A4-362AAA45E7F1}" srcOrd="1" destOrd="0" parTransId="{77BD942B-6698-4C60-84D5-BB54A089F911}" sibTransId="{D315DB6A-9AAE-4487-97D5-70B4D80352F7}"/>
    <dgm:cxn modelId="{0A30F7AE-15FC-4F03-B966-623A9BBEFC05}" srcId="{7FFBE520-7ABA-4197-814F-4E209F7F85B6}" destId="{73F4EEAE-729B-4B03-B333-A4618F6DC232}" srcOrd="0" destOrd="0" parTransId="{9FCC2746-04E9-4A5B-BB4E-EA0F3FA5B1AB}" sibTransId="{BE46B00B-F7AD-4458-96BB-0183232A4160}"/>
    <dgm:cxn modelId="{CC293DB2-2E38-4DA8-9607-724D9C1D6A1F}" type="presOf" srcId="{F0E5D2BD-5CE1-47A0-ABED-4CA8DC4D0A25}" destId="{7358F74F-F466-4AE9-A14F-5C6FB3CA6AAA}" srcOrd="0" destOrd="1" presId="urn:microsoft.com/office/officeart/2005/8/layout/hList1"/>
    <dgm:cxn modelId="{DD8B40B5-E6B9-4CAC-956F-87D7CC4FC8A0}" type="presOf" srcId="{353BB3BD-8C32-4536-90A4-362AAA45E7F1}" destId="{F2225AB8-2D69-4A22-BC3B-26156C4B8C67}" srcOrd="0" destOrd="0" presId="urn:microsoft.com/office/officeart/2005/8/layout/hList1"/>
    <dgm:cxn modelId="{B2E876BF-EC34-402F-83A6-11F74C34035B}" type="presOf" srcId="{EED5354A-B93B-4D98-AB7D-277680BACDE9}" destId="{48A2B9AF-C472-4233-8042-48A86B02D40C}" srcOrd="0" destOrd="0" presId="urn:microsoft.com/office/officeart/2005/8/layout/hList1"/>
    <dgm:cxn modelId="{814C55D2-B925-45A5-8AED-DC8F735BC977}" type="presOf" srcId="{5EE0EDD8-A113-417C-A28F-A4CB6CC5A8F5}" destId="{FC961FC0-B659-4E31-ADBB-A3188FA9E07B}" srcOrd="0" destOrd="0" presId="urn:microsoft.com/office/officeart/2005/8/layout/hList1"/>
    <dgm:cxn modelId="{5AA88DD2-78F9-43D7-AFE2-7900B339C269}" srcId="{26AEC4D6-B823-4478-AE2C-74712C6490E7}" destId="{D7BD88DA-AA6D-4F23-82D1-FB7D19F2F498}" srcOrd="1" destOrd="0" parTransId="{0021C2A1-BACB-4C45-AF58-1DD87EC9666F}" sibTransId="{6C2DF8F5-9008-42C6-80F5-9833B73B15CF}"/>
    <dgm:cxn modelId="{2A4ED8EB-B90F-4F77-BDEB-3C9233A8E4AE}" srcId="{6E6D7A6D-6ABA-4663-B3DD-D500E6743728}" destId="{7FFBE520-7ABA-4197-814F-4E209F7F85B6}" srcOrd="2" destOrd="0" parTransId="{80FD8113-4211-49E2-8693-79020C58F0FD}" sibTransId="{CF850347-D3C0-4851-AFF5-EF9015A0E09D}"/>
    <dgm:cxn modelId="{32925EEF-CCEC-42EF-9C4F-C3EFC5F4943A}" srcId="{26AEC4D6-B823-4478-AE2C-74712C6490E7}" destId="{EED5354A-B93B-4D98-AB7D-277680BACDE9}" srcOrd="0" destOrd="0" parTransId="{9D8779F6-1964-4AE4-B1BE-45A3C89F5E21}" sibTransId="{53FBB4CA-C3F3-4F10-838C-C9F8E4D6215B}"/>
    <dgm:cxn modelId="{5B9A9EFA-AD43-4A13-958E-EA577FF71046}" type="presOf" srcId="{4B03410B-29D3-4A0F-ACB7-FD6F04394BB6}" destId="{7358F74F-F466-4AE9-A14F-5C6FB3CA6AAA}" srcOrd="0" destOrd="4" presId="urn:microsoft.com/office/officeart/2005/8/layout/hList1"/>
    <dgm:cxn modelId="{7A223C30-32DD-49B1-A19E-DF3011AEDC21}" type="presParOf" srcId="{CE6EF6E1-A3AC-423C-951F-8AE855371B12}" destId="{102EC555-E172-445C-9E5B-A2360D0F79A8}" srcOrd="0" destOrd="0" presId="urn:microsoft.com/office/officeart/2005/8/layout/hList1"/>
    <dgm:cxn modelId="{84A63BE9-D095-4C6F-B0D3-960B07BEED4F}" type="presParOf" srcId="{102EC555-E172-445C-9E5B-A2360D0F79A8}" destId="{DD101C27-3045-462C-A764-A33B31C027D7}" srcOrd="0" destOrd="0" presId="urn:microsoft.com/office/officeart/2005/8/layout/hList1"/>
    <dgm:cxn modelId="{5794768C-373A-457F-AB91-1B8EC381C731}" type="presParOf" srcId="{102EC555-E172-445C-9E5B-A2360D0F79A8}" destId="{48A2B9AF-C472-4233-8042-48A86B02D40C}" srcOrd="1" destOrd="0" presId="urn:microsoft.com/office/officeart/2005/8/layout/hList1"/>
    <dgm:cxn modelId="{370BE183-6CC6-4135-835E-35A885A18AF5}" type="presParOf" srcId="{CE6EF6E1-A3AC-423C-951F-8AE855371B12}" destId="{D5E653A0-F349-409F-9CEB-D0EE844B4C32}" srcOrd="1" destOrd="0" presId="urn:microsoft.com/office/officeart/2005/8/layout/hList1"/>
    <dgm:cxn modelId="{CA9F560F-2ACF-4A4B-AB1D-EA700FD6D2A9}" type="presParOf" srcId="{CE6EF6E1-A3AC-423C-951F-8AE855371B12}" destId="{91CAE4B1-305D-4E8A-A033-1A6F813D318D}" srcOrd="2" destOrd="0" presId="urn:microsoft.com/office/officeart/2005/8/layout/hList1"/>
    <dgm:cxn modelId="{E6BDCE7F-3CBB-43A4-9A76-976CF177CAEE}" type="presParOf" srcId="{91CAE4B1-305D-4E8A-A033-1A6F813D318D}" destId="{F2225AB8-2D69-4A22-BC3B-26156C4B8C67}" srcOrd="0" destOrd="0" presId="urn:microsoft.com/office/officeart/2005/8/layout/hList1"/>
    <dgm:cxn modelId="{66CE593D-7221-496C-BEA5-C22DAAE91E82}" type="presParOf" srcId="{91CAE4B1-305D-4E8A-A033-1A6F813D318D}" destId="{FC961FC0-B659-4E31-ADBB-A3188FA9E07B}" srcOrd="1" destOrd="0" presId="urn:microsoft.com/office/officeart/2005/8/layout/hList1"/>
    <dgm:cxn modelId="{5D0CB9F6-32E1-4D53-B1B3-274840C36E6D}" type="presParOf" srcId="{CE6EF6E1-A3AC-423C-951F-8AE855371B12}" destId="{BD7F5432-88F5-4DA2-BC03-89E214B36A20}" srcOrd="3" destOrd="0" presId="urn:microsoft.com/office/officeart/2005/8/layout/hList1"/>
    <dgm:cxn modelId="{C466E226-1F13-49FD-BB4B-2593C4494D28}" type="presParOf" srcId="{CE6EF6E1-A3AC-423C-951F-8AE855371B12}" destId="{8EBA4490-D115-46B8-A9DD-467F1406CF77}" srcOrd="4" destOrd="0" presId="urn:microsoft.com/office/officeart/2005/8/layout/hList1"/>
    <dgm:cxn modelId="{66ADBADF-D3E8-476B-A8E7-E36EA9EEA60C}" type="presParOf" srcId="{8EBA4490-D115-46B8-A9DD-467F1406CF77}" destId="{E65FCF33-A2D4-463D-B492-2BCC3C0F1DB8}" srcOrd="0" destOrd="0" presId="urn:microsoft.com/office/officeart/2005/8/layout/hList1"/>
    <dgm:cxn modelId="{DEBEA897-F187-4548-8186-E7677C9BB0A3}" type="presParOf" srcId="{8EBA4490-D115-46B8-A9DD-467F1406CF77}" destId="{7358F74F-F466-4AE9-A14F-5C6FB3CA6AA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BA729A-FC68-4CBE-91EF-9FB1DBE1218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a-ES"/>
        </a:p>
      </dgm:t>
    </dgm:pt>
    <dgm:pt modelId="{BE251010-38C6-4080-8646-CDE00AB37E8D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/>
            <a:t>Objectiu de la </a:t>
          </a:r>
          <a:r>
            <a:rPr lang="ca-ES" u="sng" dirty="0"/>
            <a:t>pràctica</a:t>
          </a:r>
          <a:endParaRPr lang="ca-ES" dirty="0"/>
        </a:p>
      </dgm:t>
    </dgm:pt>
    <dgm:pt modelId="{BDE12E4D-8FF5-4986-97E9-7745C02E7029}" type="parTrans" cxnId="{D7C3DF55-2AD8-442A-BBD9-451C768E83F6}">
      <dgm:prSet/>
      <dgm:spPr/>
      <dgm:t>
        <a:bodyPr/>
        <a:lstStyle/>
        <a:p>
          <a:endParaRPr lang="ca-ES"/>
        </a:p>
      </dgm:t>
    </dgm:pt>
    <dgm:pt modelId="{07A87FC0-62F1-4DFC-9AAD-98472000CCD6}" type="sibTrans" cxnId="{D7C3DF55-2AD8-442A-BBD9-451C768E83F6}">
      <dgm:prSet/>
      <dgm:spPr/>
      <dgm:t>
        <a:bodyPr/>
        <a:lstStyle/>
        <a:p>
          <a:endParaRPr lang="ca-ES"/>
        </a:p>
      </dgm:t>
    </dgm:pt>
    <dgm:pt modelId="{98D9FE62-4BF8-4FAD-8D45-F18F0DE87105}">
      <dgm:prSet phldrT="[Text]"/>
      <dgm:spPr>
        <a:solidFill>
          <a:srgbClr val="DAE3F3">
            <a:alpha val="90000"/>
          </a:srgbClr>
        </a:solidFill>
      </dgm:spPr>
      <dgm:t>
        <a:bodyPr/>
        <a:lstStyle/>
        <a:p>
          <a:pPr>
            <a:buNone/>
          </a:pPr>
          <a:r>
            <a:rPr lang="ca-ES" dirty="0"/>
            <a:t>Capturar la ubicació dels productes del supermercat </a:t>
          </a:r>
          <a:r>
            <a:rPr lang="ca-ES" dirty="0" err="1"/>
            <a:t>BonPreu</a:t>
          </a:r>
          <a:r>
            <a:rPr lang="ca-ES" dirty="0"/>
            <a:t> per a identificar-ne la proximitat respecte la ubicació del client</a:t>
          </a:r>
        </a:p>
      </dgm:t>
    </dgm:pt>
    <dgm:pt modelId="{4F729288-FD81-4C70-A476-C39F58BAE815}" type="parTrans" cxnId="{19208C67-54E8-4E24-940B-D41E9E35DB09}">
      <dgm:prSet/>
      <dgm:spPr/>
      <dgm:t>
        <a:bodyPr/>
        <a:lstStyle/>
        <a:p>
          <a:endParaRPr lang="ca-ES"/>
        </a:p>
      </dgm:t>
    </dgm:pt>
    <dgm:pt modelId="{FF7BB5BF-9B9D-4849-9899-8A2761F8D4BF}" type="sibTrans" cxnId="{19208C67-54E8-4E24-940B-D41E9E35DB09}">
      <dgm:prSet/>
      <dgm:spPr/>
      <dgm:t>
        <a:bodyPr/>
        <a:lstStyle/>
        <a:p>
          <a:endParaRPr lang="ca-ES"/>
        </a:p>
      </dgm:t>
    </dgm:pt>
    <dgm:pt modelId="{D28F4061-CA2E-4E1C-8CD7-0E6764271DBB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/>
            <a:t>Objectiu del </a:t>
          </a:r>
          <a:r>
            <a:rPr lang="ca-ES" u="sng" dirty="0" err="1"/>
            <a:t>dataset</a:t>
          </a:r>
          <a:endParaRPr lang="ca-ES" dirty="0"/>
        </a:p>
      </dgm:t>
    </dgm:pt>
    <dgm:pt modelId="{5D3C0236-0440-422B-B110-A69B6152F16E}" type="parTrans" cxnId="{34DEA8B8-9043-4E86-8D14-80D89F83AAE6}">
      <dgm:prSet/>
      <dgm:spPr/>
      <dgm:t>
        <a:bodyPr/>
        <a:lstStyle/>
        <a:p>
          <a:endParaRPr lang="ca-ES"/>
        </a:p>
      </dgm:t>
    </dgm:pt>
    <dgm:pt modelId="{61ECD948-F94D-45E1-B752-5B5C108A360C}" type="sibTrans" cxnId="{34DEA8B8-9043-4E86-8D14-80D89F83AAE6}">
      <dgm:prSet/>
      <dgm:spPr/>
      <dgm:t>
        <a:bodyPr/>
        <a:lstStyle/>
        <a:p>
          <a:endParaRPr lang="ca-ES"/>
        </a:p>
      </dgm:t>
    </dgm:pt>
    <dgm:pt modelId="{5198FF7B-6044-4B0F-9E0B-C9E5E5E02868}">
      <dgm:prSet phldrT="[Text]"/>
      <dgm:spPr>
        <a:solidFill>
          <a:srgbClr val="DAE3F3">
            <a:alpha val="90000"/>
          </a:srgbClr>
        </a:solidFill>
        <a:ln>
          <a:solidFill>
            <a:srgbClr val="DAE3F3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ca-ES" dirty="0"/>
            <a:t>Llistar informació dels productes alimentaris + localització (posicionament angular)</a:t>
          </a:r>
        </a:p>
      </dgm:t>
    </dgm:pt>
    <dgm:pt modelId="{D77870EA-CF70-4AA3-A63F-FF42CB10555E}" type="parTrans" cxnId="{D0A9B5DE-08AD-41AC-926E-F5C9D6DCA5F0}">
      <dgm:prSet/>
      <dgm:spPr/>
      <dgm:t>
        <a:bodyPr/>
        <a:lstStyle/>
        <a:p>
          <a:endParaRPr lang="ca-ES"/>
        </a:p>
      </dgm:t>
    </dgm:pt>
    <dgm:pt modelId="{761B6345-7DDD-4EB1-8AAD-1297CF5C035D}" type="sibTrans" cxnId="{D0A9B5DE-08AD-41AC-926E-F5C9D6DCA5F0}">
      <dgm:prSet/>
      <dgm:spPr/>
      <dgm:t>
        <a:bodyPr/>
        <a:lstStyle/>
        <a:p>
          <a:endParaRPr lang="ca-ES"/>
        </a:p>
      </dgm:t>
    </dgm:pt>
    <dgm:pt modelId="{81BA4661-C4EE-4653-9800-D2C64B2B19E0}">
      <dgm:prSet phldrT="[Text]"/>
      <dgm:spPr>
        <a:solidFill>
          <a:srgbClr val="000075"/>
        </a:solidFill>
        <a:ln>
          <a:solidFill>
            <a:srgbClr val="000075"/>
          </a:solidFill>
        </a:ln>
      </dgm:spPr>
      <dgm:t>
        <a:bodyPr/>
        <a:lstStyle/>
        <a:p>
          <a:r>
            <a:rPr lang="ca-ES" dirty="0"/>
            <a:t>Objectiu del </a:t>
          </a:r>
          <a:r>
            <a:rPr lang="ca-ES" u="sng" dirty="0" err="1"/>
            <a:t>scraper</a:t>
          </a:r>
          <a:endParaRPr lang="ca-ES" dirty="0"/>
        </a:p>
      </dgm:t>
    </dgm:pt>
    <dgm:pt modelId="{4387BC4E-EAF2-4CB7-AFFE-8809FA2B2997}" type="parTrans" cxnId="{A9859BFE-4ECE-4F23-A2A8-7FA54BD152B0}">
      <dgm:prSet/>
      <dgm:spPr/>
      <dgm:t>
        <a:bodyPr/>
        <a:lstStyle/>
        <a:p>
          <a:endParaRPr lang="ca-ES"/>
        </a:p>
      </dgm:t>
    </dgm:pt>
    <dgm:pt modelId="{EE09E17F-9935-4577-9CF0-91CFC43C94B8}" type="sibTrans" cxnId="{A9859BFE-4ECE-4F23-A2A8-7FA54BD152B0}">
      <dgm:prSet/>
      <dgm:spPr/>
      <dgm:t>
        <a:bodyPr/>
        <a:lstStyle/>
        <a:p>
          <a:endParaRPr lang="ca-ES"/>
        </a:p>
      </dgm:t>
    </dgm:pt>
    <dgm:pt modelId="{E4628536-5084-4D7E-8A12-9FCFDBEEAAC4}">
      <dgm:prSet phldrT="[Text]"/>
      <dgm:spPr>
        <a:solidFill>
          <a:srgbClr val="DAE3F3">
            <a:alpha val="90000"/>
          </a:srgbClr>
        </a:solidFill>
        <a:ln>
          <a:solidFill>
            <a:srgbClr val="DAE3F3">
              <a:alpha val="90000"/>
            </a:srgbClr>
          </a:solidFill>
        </a:ln>
      </dgm:spPr>
      <dgm:t>
        <a:bodyPr/>
        <a:lstStyle/>
        <a:p>
          <a:pPr algn="l">
            <a:buNone/>
          </a:pPr>
          <a:r>
            <a:rPr lang="ca-ES" dirty="0"/>
            <a:t>Navegar pel web generant un llistat complet d’informació de productes alimentaris + consultes externes de posicionament</a:t>
          </a:r>
        </a:p>
      </dgm:t>
    </dgm:pt>
    <dgm:pt modelId="{8BC2BD38-077D-4289-BE4D-F402C997E136}" type="parTrans" cxnId="{CA2F1E2D-3025-42CF-ABDC-7E31B50ADD88}">
      <dgm:prSet/>
      <dgm:spPr/>
      <dgm:t>
        <a:bodyPr/>
        <a:lstStyle/>
        <a:p>
          <a:endParaRPr lang="ca-ES"/>
        </a:p>
      </dgm:t>
    </dgm:pt>
    <dgm:pt modelId="{67EC7F9A-8BDC-4A6B-B83E-C430A6833B97}" type="sibTrans" cxnId="{CA2F1E2D-3025-42CF-ABDC-7E31B50ADD88}">
      <dgm:prSet/>
      <dgm:spPr/>
      <dgm:t>
        <a:bodyPr/>
        <a:lstStyle/>
        <a:p>
          <a:endParaRPr lang="ca-ES"/>
        </a:p>
      </dgm:t>
    </dgm:pt>
    <dgm:pt modelId="{419D37DA-3CE8-40A2-9AC3-08915C238C0D}">
      <dgm:prSet phldrT="[Text]"/>
      <dgm:spPr>
        <a:solidFill>
          <a:srgbClr val="000075">
            <a:alpha val="90000"/>
          </a:srgbClr>
        </a:solidFill>
        <a:ln>
          <a:solidFill>
            <a:srgbClr val="DAE3F3">
              <a:alpha val="90000"/>
            </a:srgbClr>
          </a:solidFill>
        </a:ln>
      </dgm:spPr>
      <dgm:t>
        <a:bodyPr/>
        <a:lstStyle/>
        <a:p>
          <a:pPr algn="l">
            <a:buNone/>
          </a:pPr>
          <a:r>
            <a:rPr lang="ca-ES" dirty="0"/>
            <a:t>Codi d’exemple de l’ús del </a:t>
          </a:r>
          <a:r>
            <a:rPr lang="ca-ES" dirty="0" err="1"/>
            <a:t>dataset</a:t>
          </a:r>
          <a:endParaRPr lang="ca-ES" dirty="0"/>
        </a:p>
      </dgm:t>
    </dgm:pt>
    <dgm:pt modelId="{4B8EEF4D-7EC6-4016-B302-34DC7ABFC6E3}" type="parTrans" cxnId="{B7AB4B0E-AF6E-4403-8495-A7AC79F17BD2}">
      <dgm:prSet/>
      <dgm:spPr/>
      <dgm:t>
        <a:bodyPr/>
        <a:lstStyle/>
        <a:p>
          <a:endParaRPr lang="ca-ES"/>
        </a:p>
      </dgm:t>
    </dgm:pt>
    <dgm:pt modelId="{388D3CD8-77E2-4B57-922C-340572F0586F}" type="sibTrans" cxnId="{B7AB4B0E-AF6E-4403-8495-A7AC79F17BD2}">
      <dgm:prSet/>
      <dgm:spPr/>
      <dgm:t>
        <a:bodyPr/>
        <a:lstStyle/>
        <a:p>
          <a:endParaRPr lang="ca-ES"/>
        </a:p>
      </dgm:t>
    </dgm:pt>
    <dgm:pt modelId="{C354CF37-AD75-4F53-9F22-1996E11FDD11}">
      <dgm:prSet/>
      <dgm:spPr>
        <a:solidFill>
          <a:srgbClr val="DEE6F4"/>
        </a:solidFill>
      </dgm:spPr>
      <dgm:t>
        <a:bodyPr/>
        <a:lstStyle/>
        <a:p>
          <a:pPr>
            <a:buNone/>
          </a:pPr>
          <a:r>
            <a:rPr lang="ca-ES" dirty="0"/>
            <a:t>Codi exemple pel càlcul de la distància entre el usuari i el productor</a:t>
          </a:r>
        </a:p>
      </dgm:t>
    </dgm:pt>
    <dgm:pt modelId="{45211137-5836-44AF-B389-AB523C0176F8}" type="parTrans" cxnId="{C43AE2E2-61F7-4B74-89BD-E85A674FEC0A}">
      <dgm:prSet/>
      <dgm:spPr/>
      <dgm:t>
        <a:bodyPr/>
        <a:lstStyle/>
        <a:p>
          <a:endParaRPr lang="ca-ES"/>
        </a:p>
      </dgm:t>
    </dgm:pt>
    <dgm:pt modelId="{ECAE40AF-34FA-4E2F-BCDC-7210C02833CE}" type="sibTrans" cxnId="{C43AE2E2-61F7-4B74-89BD-E85A674FEC0A}">
      <dgm:prSet/>
      <dgm:spPr/>
      <dgm:t>
        <a:bodyPr/>
        <a:lstStyle/>
        <a:p>
          <a:endParaRPr lang="ca-ES"/>
        </a:p>
      </dgm:t>
    </dgm:pt>
    <dgm:pt modelId="{435F879F-D2D3-4342-BE23-3BC95BB45DF4}" type="pres">
      <dgm:prSet presAssocID="{52BA729A-FC68-4CBE-91EF-9FB1DBE1218F}" presName="Name0" presStyleCnt="0">
        <dgm:presLayoutVars>
          <dgm:dir/>
          <dgm:animLvl val="lvl"/>
          <dgm:resizeHandles val="exact"/>
        </dgm:presLayoutVars>
      </dgm:prSet>
      <dgm:spPr/>
    </dgm:pt>
    <dgm:pt modelId="{61DCB219-143D-4378-A166-B13DAFE2C20A}" type="pres">
      <dgm:prSet presAssocID="{BE251010-38C6-4080-8646-CDE00AB37E8D}" presName="composite" presStyleCnt="0"/>
      <dgm:spPr/>
    </dgm:pt>
    <dgm:pt modelId="{2B7830D0-A90B-4536-928F-E515A55FDDC8}" type="pres">
      <dgm:prSet presAssocID="{BE251010-38C6-4080-8646-CDE00AB37E8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23F49D7-9113-46B5-BC26-9C57B2E14D42}" type="pres">
      <dgm:prSet presAssocID="{BE251010-38C6-4080-8646-CDE00AB37E8D}" presName="desTx" presStyleLbl="alignAccFollowNode1" presStyleIdx="0" presStyleCnt="4">
        <dgm:presLayoutVars>
          <dgm:bulletEnabled val="1"/>
        </dgm:presLayoutVars>
      </dgm:prSet>
      <dgm:spPr/>
    </dgm:pt>
    <dgm:pt modelId="{14FB6A64-7462-4BEA-A5AB-6350E4AA9DEC}" type="pres">
      <dgm:prSet presAssocID="{07A87FC0-62F1-4DFC-9AAD-98472000CCD6}" presName="space" presStyleCnt="0"/>
      <dgm:spPr/>
    </dgm:pt>
    <dgm:pt modelId="{42EB0836-6041-431E-92A7-7200E10C82CC}" type="pres">
      <dgm:prSet presAssocID="{D28F4061-CA2E-4E1C-8CD7-0E6764271DBB}" presName="composite" presStyleCnt="0"/>
      <dgm:spPr/>
    </dgm:pt>
    <dgm:pt modelId="{9BD4EFD0-2D55-466D-A027-9741C830D032}" type="pres">
      <dgm:prSet presAssocID="{D28F4061-CA2E-4E1C-8CD7-0E6764271DB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E68FF23-4D5F-439A-B94F-98B02F493ABB}" type="pres">
      <dgm:prSet presAssocID="{D28F4061-CA2E-4E1C-8CD7-0E6764271DBB}" presName="desTx" presStyleLbl="alignAccFollowNode1" presStyleIdx="1" presStyleCnt="4">
        <dgm:presLayoutVars>
          <dgm:bulletEnabled val="1"/>
        </dgm:presLayoutVars>
      </dgm:prSet>
      <dgm:spPr/>
    </dgm:pt>
    <dgm:pt modelId="{DCBA3382-06E4-400B-BDBF-2A61CE2C0FB7}" type="pres">
      <dgm:prSet presAssocID="{61ECD948-F94D-45E1-B752-5B5C108A360C}" presName="space" presStyleCnt="0"/>
      <dgm:spPr/>
    </dgm:pt>
    <dgm:pt modelId="{F8D4D89A-B8B2-4A0F-89FF-C3522CAA0FA5}" type="pres">
      <dgm:prSet presAssocID="{81BA4661-C4EE-4653-9800-D2C64B2B19E0}" presName="composite" presStyleCnt="0"/>
      <dgm:spPr/>
    </dgm:pt>
    <dgm:pt modelId="{4F84AB7B-708D-4012-A99B-90FFCF01C252}" type="pres">
      <dgm:prSet presAssocID="{81BA4661-C4EE-4653-9800-D2C64B2B19E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2D3C603-3685-49A2-B219-03BA0F16DDCE}" type="pres">
      <dgm:prSet presAssocID="{81BA4661-C4EE-4653-9800-D2C64B2B19E0}" presName="desTx" presStyleLbl="alignAccFollowNode1" presStyleIdx="2" presStyleCnt="4">
        <dgm:presLayoutVars>
          <dgm:bulletEnabled val="1"/>
        </dgm:presLayoutVars>
      </dgm:prSet>
      <dgm:spPr/>
    </dgm:pt>
    <dgm:pt modelId="{901613D4-4C75-4C1A-8911-A7E6B647E763}" type="pres">
      <dgm:prSet presAssocID="{EE09E17F-9935-4577-9CF0-91CFC43C94B8}" presName="space" presStyleCnt="0"/>
      <dgm:spPr/>
    </dgm:pt>
    <dgm:pt modelId="{C68BD15E-2783-4538-B138-AF4C755A91BE}" type="pres">
      <dgm:prSet presAssocID="{419D37DA-3CE8-40A2-9AC3-08915C238C0D}" presName="composite" presStyleCnt="0"/>
      <dgm:spPr/>
    </dgm:pt>
    <dgm:pt modelId="{425E0A6F-7221-4012-8E85-B8C893D672DA}" type="pres">
      <dgm:prSet presAssocID="{419D37DA-3CE8-40A2-9AC3-08915C238C0D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8D9C21C-5E81-4248-8A21-6105ED0A572E}" type="pres">
      <dgm:prSet presAssocID="{419D37DA-3CE8-40A2-9AC3-08915C238C0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7AB4B0E-AF6E-4403-8495-A7AC79F17BD2}" srcId="{52BA729A-FC68-4CBE-91EF-9FB1DBE1218F}" destId="{419D37DA-3CE8-40A2-9AC3-08915C238C0D}" srcOrd="3" destOrd="0" parTransId="{4B8EEF4D-7EC6-4016-B302-34DC7ABFC6E3}" sibTransId="{388D3CD8-77E2-4B57-922C-340572F0586F}"/>
    <dgm:cxn modelId="{3D6CD319-66F6-42EB-BEFA-225289BCF698}" type="presOf" srcId="{BE251010-38C6-4080-8646-CDE00AB37E8D}" destId="{2B7830D0-A90B-4536-928F-E515A55FDDC8}" srcOrd="0" destOrd="0" presId="urn:microsoft.com/office/officeart/2005/8/layout/hList1"/>
    <dgm:cxn modelId="{A48FD72C-900B-4AFC-8BBA-B199551E2AF2}" type="presOf" srcId="{E4628536-5084-4D7E-8A12-9FCFDBEEAAC4}" destId="{62D3C603-3685-49A2-B219-03BA0F16DDCE}" srcOrd="0" destOrd="0" presId="urn:microsoft.com/office/officeart/2005/8/layout/hList1"/>
    <dgm:cxn modelId="{CA2F1E2D-3025-42CF-ABDC-7E31B50ADD88}" srcId="{81BA4661-C4EE-4653-9800-D2C64B2B19E0}" destId="{E4628536-5084-4D7E-8A12-9FCFDBEEAAC4}" srcOrd="0" destOrd="0" parTransId="{8BC2BD38-077D-4289-BE4D-F402C997E136}" sibTransId="{67EC7F9A-8BDC-4A6B-B83E-C430A6833B97}"/>
    <dgm:cxn modelId="{6D0BA335-CA26-43D2-B7A1-358BDF904093}" type="presOf" srcId="{D28F4061-CA2E-4E1C-8CD7-0E6764271DBB}" destId="{9BD4EFD0-2D55-466D-A027-9741C830D032}" srcOrd="0" destOrd="0" presId="urn:microsoft.com/office/officeart/2005/8/layout/hList1"/>
    <dgm:cxn modelId="{9AA5695B-9327-4E6D-BB16-B8646E382EA7}" type="presOf" srcId="{419D37DA-3CE8-40A2-9AC3-08915C238C0D}" destId="{425E0A6F-7221-4012-8E85-B8C893D672DA}" srcOrd="0" destOrd="0" presId="urn:microsoft.com/office/officeart/2005/8/layout/hList1"/>
    <dgm:cxn modelId="{19208C67-54E8-4E24-940B-D41E9E35DB09}" srcId="{BE251010-38C6-4080-8646-CDE00AB37E8D}" destId="{98D9FE62-4BF8-4FAD-8D45-F18F0DE87105}" srcOrd="0" destOrd="0" parTransId="{4F729288-FD81-4C70-A476-C39F58BAE815}" sibTransId="{FF7BB5BF-9B9D-4849-9899-8A2761F8D4BF}"/>
    <dgm:cxn modelId="{BDF9846B-4E6B-49EA-AF64-6EC00E1F76FE}" type="presOf" srcId="{98D9FE62-4BF8-4FAD-8D45-F18F0DE87105}" destId="{023F49D7-9113-46B5-BC26-9C57B2E14D42}" srcOrd="0" destOrd="0" presId="urn:microsoft.com/office/officeart/2005/8/layout/hList1"/>
    <dgm:cxn modelId="{D7C3DF55-2AD8-442A-BBD9-451C768E83F6}" srcId="{52BA729A-FC68-4CBE-91EF-9FB1DBE1218F}" destId="{BE251010-38C6-4080-8646-CDE00AB37E8D}" srcOrd="0" destOrd="0" parTransId="{BDE12E4D-8FF5-4986-97E9-7745C02E7029}" sibTransId="{07A87FC0-62F1-4DFC-9AAD-98472000CCD6}"/>
    <dgm:cxn modelId="{B0463783-2C7E-4303-8D0A-992DFEB6370E}" type="presOf" srcId="{52BA729A-FC68-4CBE-91EF-9FB1DBE1218F}" destId="{435F879F-D2D3-4342-BE23-3BC95BB45DF4}" srcOrd="0" destOrd="0" presId="urn:microsoft.com/office/officeart/2005/8/layout/hList1"/>
    <dgm:cxn modelId="{F2105B95-56AB-4435-A680-2542AA5247D7}" type="presOf" srcId="{81BA4661-C4EE-4653-9800-D2C64B2B19E0}" destId="{4F84AB7B-708D-4012-A99B-90FFCF01C252}" srcOrd="0" destOrd="0" presId="urn:microsoft.com/office/officeart/2005/8/layout/hList1"/>
    <dgm:cxn modelId="{34DEA8B8-9043-4E86-8D14-80D89F83AAE6}" srcId="{52BA729A-FC68-4CBE-91EF-9FB1DBE1218F}" destId="{D28F4061-CA2E-4E1C-8CD7-0E6764271DBB}" srcOrd="1" destOrd="0" parTransId="{5D3C0236-0440-422B-B110-A69B6152F16E}" sibTransId="{61ECD948-F94D-45E1-B752-5B5C108A360C}"/>
    <dgm:cxn modelId="{D0A9B5DE-08AD-41AC-926E-F5C9D6DCA5F0}" srcId="{D28F4061-CA2E-4E1C-8CD7-0E6764271DBB}" destId="{5198FF7B-6044-4B0F-9E0B-C9E5E5E02868}" srcOrd="0" destOrd="0" parTransId="{D77870EA-CF70-4AA3-A63F-FF42CB10555E}" sibTransId="{761B6345-7DDD-4EB1-8AAD-1297CF5C035D}"/>
    <dgm:cxn modelId="{C43AE2E2-61F7-4B74-89BD-E85A674FEC0A}" srcId="{419D37DA-3CE8-40A2-9AC3-08915C238C0D}" destId="{C354CF37-AD75-4F53-9F22-1996E11FDD11}" srcOrd="0" destOrd="0" parTransId="{45211137-5836-44AF-B389-AB523C0176F8}" sibTransId="{ECAE40AF-34FA-4E2F-BCDC-7210C02833CE}"/>
    <dgm:cxn modelId="{3D3D6FEF-0419-4545-9CFB-B3F1FCA65B7A}" type="presOf" srcId="{C354CF37-AD75-4F53-9F22-1996E11FDD11}" destId="{28D9C21C-5E81-4248-8A21-6105ED0A572E}" srcOrd="0" destOrd="0" presId="urn:microsoft.com/office/officeart/2005/8/layout/hList1"/>
    <dgm:cxn modelId="{A9859BFE-4ECE-4F23-A2A8-7FA54BD152B0}" srcId="{52BA729A-FC68-4CBE-91EF-9FB1DBE1218F}" destId="{81BA4661-C4EE-4653-9800-D2C64B2B19E0}" srcOrd="2" destOrd="0" parTransId="{4387BC4E-EAF2-4CB7-AFFE-8809FA2B2997}" sibTransId="{EE09E17F-9935-4577-9CF0-91CFC43C94B8}"/>
    <dgm:cxn modelId="{88D7EAFF-B61A-4486-BAC8-63F2F5912FA4}" type="presOf" srcId="{5198FF7B-6044-4B0F-9E0B-C9E5E5E02868}" destId="{6E68FF23-4D5F-439A-B94F-98B02F493ABB}" srcOrd="0" destOrd="0" presId="urn:microsoft.com/office/officeart/2005/8/layout/hList1"/>
    <dgm:cxn modelId="{DCD4E38A-4F15-41FD-A03A-0A5B72183756}" type="presParOf" srcId="{435F879F-D2D3-4342-BE23-3BC95BB45DF4}" destId="{61DCB219-143D-4378-A166-B13DAFE2C20A}" srcOrd="0" destOrd="0" presId="urn:microsoft.com/office/officeart/2005/8/layout/hList1"/>
    <dgm:cxn modelId="{D721AD68-EE71-4616-BD34-51856ECD9131}" type="presParOf" srcId="{61DCB219-143D-4378-A166-B13DAFE2C20A}" destId="{2B7830D0-A90B-4536-928F-E515A55FDDC8}" srcOrd="0" destOrd="0" presId="urn:microsoft.com/office/officeart/2005/8/layout/hList1"/>
    <dgm:cxn modelId="{CC3C9389-1E8D-4FDD-9D55-1972DE68EED3}" type="presParOf" srcId="{61DCB219-143D-4378-A166-B13DAFE2C20A}" destId="{023F49D7-9113-46B5-BC26-9C57B2E14D42}" srcOrd="1" destOrd="0" presId="urn:microsoft.com/office/officeart/2005/8/layout/hList1"/>
    <dgm:cxn modelId="{C1B666AF-597C-48B2-8866-DCAF5BE58403}" type="presParOf" srcId="{435F879F-D2D3-4342-BE23-3BC95BB45DF4}" destId="{14FB6A64-7462-4BEA-A5AB-6350E4AA9DEC}" srcOrd="1" destOrd="0" presId="urn:microsoft.com/office/officeart/2005/8/layout/hList1"/>
    <dgm:cxn modelId="{3F3CFBDB-4A3A-48C8-A789-3F992C9CD88A}" type="presParOf" srcId="{435F879F-D2D3-4342-BE23-3BC95BB45DF4}" destId="{42EB0836-6041-431E-92A7-7200E10C82CC}" srcOrd="2" destOrd="0" presId="urn:microsoft.com/office/officeart/2005/8/layout/hList1"/>
    <dgm:cxn modelId="{0430796C-8DE9-424A-B459-35264C6929C3}" type="presParOf" srcId="{42EB0836-6041-431E-92A7-7200E10C82CC}" destId="{9BD4EFD0-2D55-466D-A027-9741C830D032}" srcOrd="0" destOrd="0" presId="urn:microsoft.com/office/officeart/2005/8/layout/hList1"/>
    <dgm:cxn modelId="{82006422-1952-4B0B-8C23-0BA26E2E5ABD}" type="presParOf" srcId="{42EB0836-6041-431E-92A7-7200E10C82CC}" destId="{6E68FF23-4D5F-439A-B94F-98B02F493ABB}" srcOrd="1" destOrd="0" presId="urn:microsoft.com/office/officeart/2005/8/layout/hList1"/>
    <dgm:cxn modelId="{722156F6-8C84-454E-A8AF-3EB2EE049F16}" type="presParOf" srcId="{435F879F-D2D3-4342-BE23-3BC95BB45DF4}" destId="{DCBA3382-06E4-400B-BDBF-2A61CE2C0FB7}" srcOrd="3" destOrd="0" presId="urn:microsoft.com/office/officeart/2005/8/layout/hList1"/>
    <dgm:cxn modelId="{F131CE54-F3ED-4CBE-ACFB-E13E77F9E66A}" type="presParOf" srcId="{435F879F-D2D3-4342-BE23-3BC95BB45DF4}" destId="{F8D4D89A-B8B2-4A0F-89FF-C3522CAA0FA5}" srcOrd="4" destOrd="0" presId="urn:microsoft.com/office/officeart/2005/8/layout/hList1"/>
    <dgm:cxn modelId="{CDBD25D0-B54D-4897-AB52-0D17850A0FDA}" type="presParOf" srcId="{F8D4D89A-B8B2-4A0F-89FF-C3522CAA0FA5}" destId="{4F84AB7B-708D-4012-A99B-90FFCF01C252}" srcOrd="0" destOrd="0" presId="urn:microsoft.com/office/officeart/2005/8/layout/hList1"/>
    <dgm:cxn modelId="{61295BDD-4046-4A0F-B12F-EF9B0DA767F1}" type="presParOf" srcId="{F8D4D89A-B8B2-4A0F-89FF-C3522CAA0FA5}" destId="{62D3C603-3685-49A2-B219-03BA0F16DDCE}" srcOrd="1" destOrd="0" presId="urn:microsoft.com/office/officeart/2005/8/layout/hList1"/>
    <dgm:cxn modelId="{1BAF3B1E-441D-4D60-B410-C09AB59252DD}" type="presParOf" srcId="{435F879F-D2D3-4342-BE23-3BC95BB45DF4}" destId="{901613D4-4C75-4C1A-8911-A7E6B647E763}" srcOrd="5" destOrd="0" presId="urn:microsoft.com/office/officeart/2005/8/layout/hList1"/>
    <dgm:cxn modelId="{E36A9986-C3F2-4E63-BB45-4DC3D04A2DD2}" type="presParOf" srcId="{435F879F-D2D3-4342-BE23-3BC95BB45DF4}" destId="{C68BD15E-2783-4538-B138-AF4C755A91BE}" srcOrd="6" destOrd="0" presId="urn:microsoft.com/office/officeart/2005/8/layout/hList1"/>
    <dgm:cxn modelId="{0EA8798D-030B-4975-9C72-41015AD0C0A7}" type="presParOf" srcId="{C68BD15E-2783-4538-B138-AF4C755A91BE}" destId="{425E0A6F-7221-4012-8E85-B8C893D672DA}" srcOrd="0" destOrd="0" presId="urn:microsoft.com/office/officeart/2005/8/layout/hList1"/>
    <dgm:cxn modelId="{E86CAFFB-287D-4007-8284-1259E4D5FE29}" type="presParOf" srcId="{C68BD15E-2783-4538-B138-AF4C755A91BE}" destId="{28D9C21C-5E81-4248-8A21-6105ED0A57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/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/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/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051493-AECD-42D7-A91D-59BF9A98AAA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BC9C206-1E29-4EC1-B8C4-5EEC8E908B6D}">
      <dgm:prSet phldrT="[Text]"/>
      <dgm:spPr>
        <a:solidFill>
          <a:srgbClr val="DAE3F3"/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Anàlisis</a:t>
          </a:r>
        </a:p>
      </dgm:t>
    </dgm:pt>
    <dgm:pt modelId="{4B9517C3-0648-4B9D-AC58-84A98BD9DB02}" type="parTrans" cxnId="{387602D3-BBB0-44CF-8DFA-2FC810ADA869}">
      <dgm:prSet/>
      <dgm:spPr/>
      <dgm:t>
        <a:bodyPr/>
        <a:lstStyle/>
        <a:p>
          <a:endParaRPr lang="ca-ES"/>
        </a:p>
      </dgm:t>
    </dgm:pt>
    <dgm:pt modelId="{94364121-9AC2-4368-8B6E-46CA5FC62472}" type="sibTrans" cxnId="{387602D3-BBB0-44CF-8DFA-2FC810ADA869}">
      <dgm:prSet/>
      <dgm:spPr/>
      <dgm:t>
        <a:bodyPr/>
        <a:lstStyle/>
        <a:p>
          <a:endParaRPr lang="ca-ES"/>
        </a:p>
      </dgm:t>
    </dgm:pt>
    <dgm:pt modelId="{0751FAED-648B-4205-838F-379A8EB53B69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Proves</a:t>
          </a:r>
        </a:p>
      </dgm:t>
    </dgm:pt>
    <dgm:pt modelId="{F9A7C10A-FF37-494E-92B9-58C36CCF81C2}" type="parTrans" cxnId="{2A606B38-0DC6-4A19-B093-6CEA264DD4F8}">
      <dgm:prSet/>
      <dgm:spPr/>
      <dgm:t>
        <a:bodyPr/>
        <a:lstStyle/>
        <a:p>
          <a:endParaRPr lang="ca-ES"/>
        </a:p>
      </dgm:t>
    </dgm:pt>
    <dgm:pt modelId="{D69FF360-56CA-48A7-98CA-04BABAF09FE3}" type="sibTrans" cxnId="{2A606B38-0DC6-4A19-B093-6CEA264DD4F8}">
      <dgm:prSet/>
      <dgm:spPr/>
      <dgm:t>
        <a:bodyPr/>
        <a:lstStyle/>
        <a:p>
          <a:endParaRPr lang="ca-ES"/>
        </a:p>
      </dgm:t>
    </dgm:pt>
    <dgm:pt modelId="{05FAEB70-8E85-4D77-806F-E2601C9CD3D0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Ús i manteniment</a:t>
          </a:r>
        </a:p>
      </dgm:t>
    </dgm:pt>
    <dgm:pt modelId="{A456C877-FB90-418B-9316-A31471B23EA1}" type="parTrans" cxnId="{60D6567F-14D3-4C17-84FD-07E056B467C9}">
      <dgm:prSet/>
      <dgm:spPr/>
      <dgm:t>
        <a:bodyPr/>
        <a:lstStyle/>
        <a:p>
          <a:endParaRPr lang="ca-ES"/>
        </a:p>
      </dgm:t>
    </dgm:pt>
    <dgm:pt modelId="{C6D6976F-566B-4707-988E-A1EAA1412B28}" type="sibTrans" cxnId="{60D6567F-14D3-4C17-84FD-07E056B467C9}">
      <dgm:prSet/>
      <dgm:spPr/>
      <dgm:t>
        <a:bodyPr/>
        <a:lstStyle/>
        <a:p>
          <a:endParaRPr lang="ca-ES"/>
        </a:p>
      </dgm:t>
    </dgm:pt>
    <dgm:pt modelId="{A9CC01FC-9073-43D3-AA8A-2A200018342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Disseny</a:t>
          </a:r>
        </a:p>
      </dgm:t>
    </dgm:pt>
    <dgm:pt modelId="{6BBE6E50-3F64-4EA3-A1CA-BDFB3EF7925C}" type="parTrans" cxnId="{AC214608-9069-4C34-816F-9C815406AA32}">
      <dgm:prSet/>
      <dgm:spPr/>
      <dgm:t>
        <a:bodyPr/>
        <a:lstStyle/>
        <a:p>
          <a:endParaRPr lang="ca-ES"/>
        </a:p>
      </dgm:t>
    </dgm:pt>
    <dgm:pt modelId="{A3BDB285-E3F5-4413-A5A7-C35582FDD10F}" type="sibTrans" cxnId="{AC214608-9069-4C34-816F-9C815406AA32}">
      <dgm:prSet/>
      <dgm:spPr/>
      <dgm:t>
        <a:bodyPr/>
        <a:lstStyle/>
        <a:p>
          <a:endParaRPr lang="ca-ES"/>
        </a:p>
      </dgm:t>
    </dgm:pt>
    <dgm:pt modelId="{1ED15A96-2855-482F-857F-54AE76CC3FE9}">
      <dgm:prSet phldrT="[Text]"/>
      <dgm:spPr>
        <a:solidFill>
          <a:srgbClr val="000075"/>
        </a:solidFill>
      </dgm:spPr>
      <dgm:t>
        <a:bodyPr/>
        <a:lstStyle/>
        <a:p>
          <a:r>
            <a:rPr lang="ca-ES" dirty="0">
              <a:solidFill>
                <a:schemeClr val="bg1"/>
              </a:solidFill>
            </a:rPr>
            <a:t>Implementació</a:t>
          </a:r>
        </a:p>
      </dgm:t>
    </dgm:pt>
    <dgm:pt modelId="{156BECDB-75EC-4F2B-86EC-4969CD24B505}" type="parTrans" cxnId="{DF228A31-F4F8-4F01-A45E-B4C02328C473}">
      <dgm:prSet/>
      <dgm:spPr/>
      <dgm:t>
        <a:bodyPr/>
        <a:lstStyle/>
        <a:p>
          <a:endParaRPr lang="ca-ES"/>
        </a:p>
      </dgm:t>
    </dgm:pt>
    <dgm:pt modelId="{9EC85636-490D-4687-B658-8885196304D6}" type="sibTrans" cxnId="{DF228A31-F4F8-4F01-A45E-B4C02328C473}">
      <dgm:prSet/>
      <dgm:spPr/>
      <dgm:t>
        <a:bodyPr/>
        <a:lstStyle/>
        <a:p>
          <a:endParaRPr lang="ca-ES"/>
        </a:p>
      </dgm:t>
    </dgm:pt>
    <dgm:pt modelId="{97876249-93F3-4780-9EDE-E2D6B14C82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Planificació</a:t>
          </a:r>
        </a:p>
      </dgm:t>
    </dgm:pt>
    <dgm:pt modelId="{F58C7E8D-9542-4D99-9634-F1F747953E6D}" type="parTrans" cxnId="{016E2885-EC06-494D-AACA-77A038B296BF}">
      <dgm:prSet/>
      <dgm:spPr/>
      <dgm:t>
        <a:bodyPr/>
        <a:lstStyle/>
        <a:p>
          <a:endParaRPr lang="ca-ES"/>
        </a:p>
      </dgm:t>
    </dgm:pt>
    <dgm:pt modelId="{A1A120C2-624B-4BF9-8BC3-61A7526FE34F}" type="sibTrans" cxnId="{016E2885-EC06-494D-AACA-77A038B296BF}">
      <dgm:prSet/>
      <dgm:spPr/>
      <dgm:t>
        <a:bodyPr/>
        <a:lstStyle/>
        <a:p>
          <a:endParaRPr lang="ca-ES"/>
        </a:p>
      </dgm:t>
    </dgm:pt>
    <dgm:pt modelId="{B5C6D467-250A-4EFD-A84B-9192EE99E8E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Conclusions</a:t>
          </a:r>
        </a:p>
      </dgm:t>
    </dgm:pt>
    <dgm:pt modelId="{FE82BA3A-9ECD-4B65-969F-DFC04F6278BC}" type="parTrans" cxnId="{DC4E1EB6-931D-40A4-8666-62E8022C5822}">
      <dgm:prSet/>
      <dgm:spPr/>
      <dgm:t>
        <a:bodyPr/>
        <a:lstStyle/>
        <a:p>
          <a:endParaRPr lang="ca-ES"/>
        </a:p>
      </dgm:t>
    </dgm:pt>
    <dgm:pt modelId="{AE746032-6579-49D0-B340-E7F9FE78CA25}" type="sibTrans" cxnId="{DC4E1EB6-931D-40A4-8666-62E8022C5822}">
      <dgm:prSet/>
      <dgm:spPr/>
      <dgm:t>
        <a:bodyPr/>
        <a:lstStyle/>
        <a:p>
          <a:endParaRPr lang="ca-ES"/>
        </a:p>
      </dgm:t>
    </dgm:pt>
    <dgm:pt modelId="{72DEC2A2-08EE-4FD4-A08A-C35AD032B53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Introducció</a:t>
          </a:r>
        </a:p>
      </dgm:t>
    </dgm:pt>
    <dgm:pt modelId="{8F36BC7A-BC7E-42C9-92AC-3BE4C8D23A39}" type="parTrans" cxnId="{3428B8AB-4983-43CA-A11F-D7212FD3286D}">
      <dgm:prSet/>
      <dgm:spPr/>
      <dgm:t>
        <a:bodyPr/>
        <a:lstStyle/>
        <a:p>
          <a:endParaRPr lang="ca-ES"/>
        </a:p>
      </dgm:t>
    </dgm:pt>
    <dgm:pt modelId="{1B38ED61-C082-409E-A33A-F70A702BC037}" type="sibTrans" cxnId="{3428B8AB-4983-43CA-A11F-D7212FD3286D}">
      <dgm:prSet/>
      <dgm:spPr/>
      <dgm:t>
        <a:bodyPr/>
        <a:lstStyle/>
        <a:p>
          <a:endParaRPr lang="ca-ES"/>
        </a:p>
      </dgm:t>
    </dgm:pt>
    <dgm:pt modelId="{ED17264E-3EC2-413A-9994-C3812A5F2605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ca-ES" dirty="0">
              <a:solidFill>
                <a:srgbClr val="000075"/>
              </a:solidFill>
            </a:rPr>
            <a:t>Repositori</a:t>
          </a:r>
        </a:p>
      </dgm:t>
    </dgm:pt>
    <dgm:pt modelId="{2F8DC720-A90F-48F5-B043-C0C12A959296}" type="parTrans" cxnId="{D5D1FFD0-3C22-495F-AA88-E74FE6CAE420}">
      <dgm:prSet/>
      <dgm:spPr/>
      <dgm:t>
        <a:bodyPr/>
        <a:lstStyle/>
        <a:p>
          <a:endParaRPr lang="ca-ES"/>
        </a:p>
      </dgm:t>
    </dgm:pt>
    <dgm:pt modelId="{E4525DDA-2820-4092-8751-2EE54CC1ABE3}" type="sibTrans" cxnId="{D5D1FFD0-3C22-495F-AA88-E74FE6CAE420}">
      <dgm:prSet/>
      <dgm:spPr/>
      <dgm:t>
        <a:bodyPr/>
        <a:lstStyle/>
        <a:p>
          <a:endParaRPr lang="ca-ES"/>
        </a:p>
      </dgm:t>
    </dgm:pt>
    <dgm:pt modelId="{0CD64DF1-E574-40FD-A6FD-3A3ADBC54CF7}" type="pres">
      <dgm:prSet presAssocID="{0C051493-AECD-42D7-A91D-59BF9A98AAA8}" presName="Name0" presStyleCnt="0">
        <dgm:presLayoutVars>
          <dgm:dir/>
          <dgm:animLvl val="lvl"/>
          <dgm:resizeHandles val="exact"/>
        </dgm:presLayoutVars>
      </dgm:prSet>
      <dgm:spPr/>
    </dgm:pt>
    <dgm:pt modelId="{80FC54A6-EF23-4D1D-90DF-73AC45D597D7}" type="pres">
      <dgm:prSet presAssocID="{72DEC2A2-08EE-4FD4-A08A-C35AD032B535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B5A31327-1036-48F9-898D-7B1C49A64FA7}" type="pres">
      <dgm:prSet presAssocID="{1B38ED61-C082-409E-A33A-F70A702BC037}" presName="parTxOnlySpace" presStyleCnt="0"/>
      <dgm:spPr/>
    </dgm:pt>
    <dgm:pt modelId="{C0C28A06-3B3D-4617-ADE7-40B297F6EC10}" type="pres">
      <dgm:prSet presAssocID="{3BC9C206-1E29-4EC1-B8C4-5EEC8E908B6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6C5ABB0A-0EC2-45A4-B43C-F3AEC16EB0FF}" type="pres">
      <dgm:prSet presAssocID="{94364121-9AC2-4368-8B6E-46CA5FC62472}" presName="parTxOnlySpace" presStyleCnt="0"/>
      <dgm:spPr/>
    </dgm:pt>
    <dgm:pt modelId="{231D54A1-9BF2-45FF-B15C-9282D3F0FD16}" type="pres">
      <dgm:prSet presAssocID="{A9CC01FC-9073-43D3-AA8A-2A2000183422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D4884A4C-9A3B-4184-BA8E-ED9DDA737BFA}" type="pres">
      <dgm:prSet presAssocID="{A3BDB285-E3F5-4413-A5A7-C35582FDD10F}" presName="parTxOnlySpace" presStyleCnt="0"/>
      <dgm:spPr/>
    </dgm:pt>
    <dgm:pt modelId="{4D4575DF-0B05-49BD-9592-1C33F0B0EDB6}" type="pres">
      <dgm:prSet presAssocID="{1ED15A96-2855-482F-857F-54AE76CC3FE9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A30B5C6E-7167-4055-ADD0-3B5EB0E7CD3E}" type="pres">
      <dgm:prSet presAssocID="{9EC85636-490D-4687-B658-8885196304D6}" presName="parTxOnlySpace" presStyleCnt="0"/>
      <dgm:spPr/>
    </dgm:pt>
    <dgm:pt modelId="{FCEAC36E-AD9D-4880-88B3-F826E4F31509}" type="pres">
      <dgm:prSet presAssocID="{0751FAED-648B-4205-838F-379A8EB53B69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1833884D-9754-451D-824E-5218D719DE3B}" type="pres">
      <dgm:prSet presAssocID="{D69FF360-56CA-48A7-98CA-04BABAF09FE3}" presName="parTxOnlySpace" presStyleCnt="0"/>
      <dgm:spPr/>
    </dgm:pt>
    <dgm:pt modelId="{3CF75306-C0FE-4F6B-883F-6C886FDB667A}" type="pres">
      <dgm:prSet presAssocID="{05FAEB70-8E85-4D77-806F-E2601C9CD3D0}" presName="parTxOnly" presStyleLbl="node1" presStyleIdx="5" presStyleCnt="9" custLinFactNeighborY="2456">
        <dgm:presLayoutVars>
          <dgm:chMax val="0"/>
          <dgm:chPref val="0"/>
          <dgm:bulletEnabled val="1"/>
        </dgm:presLayoutVars>
      </dgm:prSet>
      <dgm:spPr/>
    </dgm:pt>
    <dgm:pt modelId="{060B0234-5BA4-4B44-A6B8-4DDB7AFB781D}" type="pres">
      <dgm:prSet presAssocID="{C6D6976F-566B-4707-988E-A1EAA1412B28}" presName="parTxOnlySpace" presStyleCnt="0"/>
      <dgm:spPr/>
    </dgm:pt>
    <dgm:pt modelId="{B56160B0-5372-46D4-8DAA-F39ADD33C4FA}" type="pres">
      <dgm:prSet presAssocID="{ED17264E-3EC2-413A-9994-C3812A5F2605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1900EB8A-C94D-4584-99D2-A2A39601A2A3}" type="pres">
      <dgm:prSet presAssocID="{E4525DDA-2820-4092-8751-2EE54CC1ABE3}" presName="parTxOnlySpace" presStyleCnt="0"/>
      <dgm:spPr/>
    </dgm:pt>
    <dgm:pt modelId="{8D911136-2592-4794-BD20-0C9135ABE80D}" type="pres">
      <dgm:prSet presAssocID="{97876249-93F3-4780-9EDE-E2D6B14C825C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5B6F2948-25DE-43D1-BB39-68D130F219F0}" type="pres">
      <dgm:prSet presAssocID="{A1A120C2-624B-4BF9-8BC3-61A7526FE34F}" presName="parTxOnlySpace" presStyleCnt="0"/>
      <dgm:spPr/>
    </dgm:pt>
    <dgm:pt modelId="{57BADB07-FAF8-4BA4-8E60-09109119B621}" type="pres">
      <dgm:prSet presAssocID="{B5C6D467-250A-4EFD-A84B-9192EE99E8E5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AC214608-9069-4C34-816F-9C815406AA32}" srcId="{0C051493-AECD-42D7-A91D-59BF9A98AAA8}" destId="{A9CC01FC-9073-43D3-AA8A-2A2000183422}" srcOrd="2" destOrd="0" parTransId="{6BBE6E50-3F64-4EA3-A1CA-BDFB3EF7925C}" sibTransId="{A3BDB285-E3F5-4413-A5A7-C35582FDD10F}"/>
    <dgm:cxn modelId="{7C8DBF15-0F81-4180-9759-8E3449066079}" type="presOf" srcId="{3BC9C206-1E29-4EC1-B8C4-5EEC8E908B6D}" destId="{C0C28A06-3B3D-4617-ADE7-40B297F6EC10}" srcOrd="0" destOrd="0" presId="urn:microsoft.com/office/officeart/2005/8/layout/chevron1"/>
    <dgm:cxn modelId="{C5A70B2D-EAE7-42CE-8F6C-0A1EB36CE605}" type="presOf" srcId="{05FAEB70-8E85-4D77-806F-E2601C9CD3D0}" destId="{3CF75306-C0FE-4F6B-883F-6C886FDB667A}" srcOrd="0" destOrd="0" presId="urn:microsoft.com/office/officeart/2005/8/layout/chevron1"/>
    <dgm:cxn modelId="{DF228A31-F4F8-4F01-A45E-B4C02328C473}" srcId="{0C051493-AECD-42D7-A91D-59BF9A98AAA8}" destId="{1ED15A96-2855-482F-857F-54AE76CC3FE9}" srcOrd="3" destOrd="0" parTransId="{156BECDB-75EC-4F2B-86EC-4969CD24B505}" sibTransId="{9EC85636-490D-4687-B658-8885196304D6}"/>
    <dgm:cxn modelId="{2A606B38-0DC6-4A19-B093-6CEA264DD4F8}" srcId="{0C051493-AECD-42D7-A91D-59BF9A98AAA8}" destId="{0751FAED-648B-4205-838F-379A8EB53B69}" srcOrd="4" destOrd="0" parTransId="{F9A7C10A-FF37-494E-92B9-58C36CCF81C2}" sibTransId="{D69FF360-56CA-48A7-98CA-04BABAF09FE3}"/>
    <dgm:cxn modelId="{66A1C16B-C987-41B1-B192-B461892715FA}" type="presOf" srcId="{97876249-93F3-4780-9EDE-E2D6B14C825C}" destId="{8D911136-2592-4794-BD20-0C9135ABE80D}" srcOrd="0" destOrd="0" presId="urn:microsoft.com/office/officeart/2005/8/layout/chevron1"/>
    <dgm:cxn modelId="{8FCCCB4B-5DEA-423B-AA04-8316C289BDA3}" type="presOf" srcId="{B5C6D467-250A-4EFD-A84B-9192EE99E8E5}" destId="{57BADB07-FAF8-4BA4-8E60-09109119B621}" srcOrd="0" destOrd="0" presId="urn:microsoft.com/office/officeart/2005/8/layout/chevron1"/>
    <dgm:cxn modelId="{60D6567F-14D3-4C17-84FD-07E056B467C9}" srcId="{0C051493-AECD-42D7-A91D-59BF9A98AAA8}" destId="{05FAEB70-8E85-4D77-806F-E2601C9CD3D0}" srcOrd="5" destOrd="0" parTransId="{A456C877-FB90-418B-9316-A31471B23EA1}" sibTransId="{C6D6976F-566B-4707-988E-A1EAA1412B28}"/>
    <dgm:cxn modelId="{016E2885-EC06-494D-AACA-77A038B296BF}" srcId="{0C051493-AECD-42D7-A91D-59BF9A98AAA8}" destId="{97876249-93F3-4780-9EDE-E2D6B14C825C}" srcOrd="7" destOrd="0" parTransId="{F58C7E8D-9542-4D99-9634-F1F747953E6D}" sibTransId="{A1A120C2-624B-4BF9-8BC3-61A7526FE34F}"/>
    <dgm:cxn modelId="{BE49BB9E-C52E-4299-8D56-67EC838CD2A8}" type="presOf" srcId="{0751FAED-648B-4205-838F-379A8EB53B69}" destId="{FCEAC36E-AD9D-4880-88B3-F826E4F31509}" srcOrd="0" destOrd="0" presId="urn:microsoft.com/office/officeart/2005/8/layout/chevron1"/>
    <dgm:cxn modelId="{3428B8AB-4983-43CA-A11F-D7212FD3286D}" srcId="{0C051493-AECD-42D7-A91D-59BF9A98AAA8}" destId="{72DEC2A2-08EE-4FD4-A08A-C35AD032B535}" srcOrd="0" destOrd="0" parTransId="{8F36BC7A-BC7E-42C9-92AC-3BE4C8D23A39}" sibTransId="{1B38ED61-C082-409E-A33A-F70A702BC037}"/>
    <dgm:cxn modelId="{0000B2AE-CD13-44C1-B566-50367AA963A1}" type="presOf" srcId="{A9CC01FC-9073-43D3-AA8A-2A2000183422}" destId="{231D54A1-9BF2-45FF-B15C-9282D3F0FD16}" srcOrd="0" destOrd="0" presId="urn:microsoft.com/office/officeart/2005/8/layout/chevron1"/>
    <dgm:cxn modelId="{DC4E1EB6-931D-40A4-8666-62E8022C5822}" srcId="{0C051493-AECD-42D7-A91D-59BF9A98AAA8}" destId="{B5C6D467-250A-4EFD-A84B-9192EE99E8E5}" srcOrd="8" destOrd="0" parTransId="{FE82BA3A-9ECD-4B65-969F-DFC04F6278BC}" sibTransId="{AE746032-6579-49D0-B340-E7F9FE78CA25}"/>
    <dgm:cxn modelId="{117367B6-6E44-4F8D-8C7C-9E80C4A32996}" type="presOf" srcId="{ED17264E-3EC2-413A-9994-C3812A5F2605}" destId="{B56160B0-5372-46D4-8DAA-F39ADD33C4FA}" srcOrd="0" destOrd="0" presId="urn:microsoft.com/office/officeart/2005/8/layout/chevron1"/>
    <dgm:cxn modelId="{D5D1FFD0-3C22-495F-AA88-E74FE6CAE420}" srcId="{0C051493-AECD-42D7-A91D-59BF9A98AAA8}" destId="{ED17264E-3EC2-413A-9994-C3812A5F2605}" srcOrd="6" destOrd="0" parTransId="{2F8DC720-A90F-48F5-B043-C0C12A959296}" sibTransId="{E4525DDA-2820-4092-8751-2EE54CC1ABE3}"/>
    <dgm:cxn modelId="{387602D3-BBB0-44CF-8DFA-2FC810ADA869}" srcId="{0C051493-AECD-42D7-A91D-59BF9A98AAA8}" destId="{3BC9C206-1E29-4EC1-B8C4-5EEC8E908B6D}" srcOrd="1" destOrd="0" parTransId="{4B9517C3-0648-4B9D-AC58-84A98BD9DB02}" sibTransId="{94364121-9AC2-4368-8B6E-46CA5FC62472}"/>
    <dgm:cxn modelId="{80C7EDE7-BB84-40B2-B7DD-C14C586576F1}" type="presOf" srcId="{1ED15A96-2855-482F-857F-54AE76CC3FE9}" destId="{4D4575DF-0B05-49BD-9592-1C33F0B0EDB6}" srcOrd="0" destOrd="0" presId="urn:microsoft.com/office/officeart/2005/8/layout/chevron1"/>
    <dgm:cxn modelId="{22BDADEB-9F2B-4F6E-9265-B2BE0FCC7BE9}" type="presOf" srcId="{0C051493-AECD-42D7-A91D-59BF9A98AAA8}" destId="{0CD64DF1-E574-40FD-A6FD-3A3ADBC54CF7}" srcOrd="0" destOrd="0" presId="urn:microsoft.com/office/officeart/2005/8/layout/chevron1"/>
    <dgm:cxn modelId="{053A87FD-286D-4B6B-A5F1-3E06C49B163E}" type="presOf" srcId="{72DEC2A2-08EE-4FD4-A08A-C35AD032B535}" destId="{80FC54A6-EF23-4D1D-90DF-73AC45D597D7}" srcOrd="0" destOrd="0" presId="urn:microsoft.com/office/officeart/2005/8/layout/chevron1"/>
    <dgm:cxn modelId="{2A3F0106-F991-4C9C-AD01-F0770AC83277}" type="presParOf" srcId="{0CD64DF1-E574-40FD-A6FD-3A3ADBC54CF7}" destId="{80FC54A6-EF23-4D1D-90DF-73AC45D597D7}" srcOrd="0" destOrd="0" presId="urn:microsoft.com/office/officeart/2005/8/layout/chevron1"/>
    <dgm:cxn modelId="{1ECDD5E6-B37E-41FA-B7E6-31D0ABFA24E2}" type="presParOf" srcId="{0CD64DF1-E574-40FD-A6FD-3A3ADBC54CF7}" destId="{B5A31327-1036-48F9-898D-7B1C49A64FA7}" srcOrd="1" destOrd="0" presId="urn:microsoft.com/office/officeart/2005/8/layout/chevron1"/>
    <dgm:cxn modelId="{F64F2685-6785-4AC3-8F53-34DD76D320BF}" type="presParOf" srcId="{0CD64DF1-E574-40FD-A6FD-3A3ADBC54CF7}" destId="{C0C28A06-3B3D-4617-ADE7-40B297F6EC10}" srcOrd="2" destOrd="0" presId="urn:microsoft.com/office/officeart/2005/8/layout/chevron1"/>
    <dgm:cxn modelId="{FB611C06-E7CF-4ECC-9CE9-2CFE9794DB58}" type="presParOf" srcId="{0CD64DF1-E574-40FD-A6FD-3A3ADBC54CF7}" destId="{6C5ABB0A-0EC2-45A4-B43C-F3AEC16EB0FF}" srcOrd="3" destOrd="0" presId="urn:microsoft.com/office/officeart/2005/8/layout/chevron1"/>
    <dgm:cxn modelId="{1E30CD70-0CC0-4A42-A950-034FD9EC815B}" type="presParOf" srcId="{0CD64DF1-E574-40FD-A6FD-3A3ADBC54CF7}" destId="{231D54A1-9BF2-45FF-B15C-9282D3F0FD16}" srcOrd="4" destOrd="0" presId="urn:microsoft.com/office/officeart/2005/8/layout/chevron1"/>
    <dgm:cxn modelId="{C31684EF-D57D-4E24-8DE8-4F2BA428B7FB}" type="presParOf" srcId="{0CD64DF1-E574-40FD-A6FD-3A3ADBC54CF7}" destId="{D4884A4C-9A3B-4184-BA8E-ED9DDA737BFA}" srcOrd="5" destOrd="0" presId="urn:microsoft.com/office/officeart/2005/8/layout/chevron1"/>
    <dgm:cxn modelId="{60498551-4D7A-4BD4-988A-75B46B03266C}" type="presParOf" srcId="{0CD64DF1-E574-40FD-A6FD-3A3ADBC54CF7}" destId="{4D4575DF-0B05-49BD-9592-1C33F0B0EDB6}" srcOrd="6" destOrd="0" presId="urn:microsoft.com/office/officeart/2005/8/layout/chevron1"/>
    <dgm:cxn modelId="{46DF724C-6C17-4CB7-B9CB-599FA8996BF9}" type="presParOf" srcId="{0CD64DF1-E574-40FD-A6FD-3A3ADBC54CF7}" destId="{A30B5C6E-7167-4055-ADD0-3B5EB0E7CD3E}" srcOrd="7" destOrd="0" presId="urn:microsoft.com/office/officeart/2005/8/layout/chevron1"/>
    <dgm:cxn modelId="{7D963B43-4394-4729-A77E-73502540DA00}" type="presParOf" srcId="{0CD64DF1-E574-40FD-A6FD-3A3ADBC54CF7}" destId="{FCEAC36E-AD9D-4880-88B3-F826E4F31509}" srcOrd="8" destOrd="0" presId="urn:microsoft.com/office/officeart/2005/8/layout/chevron1"/>
    <dgm:cxn modelId="{E2F6FC84-AAFD-48B6-9EA2-4140D451F290}" type="presParOf" srcId="{0CD64DF1-E574-40FD-A6FD-3A3ADBC54CF7}" destId="{1833884D-9754-451D-824E-5218D719DE3B}" srcOrd="9" destOrd="0" presId="urn:microsoft.com/office/officeart/2005/8/layout/chevron1"/>
    <dgm:cxn modelId="{4C7F1F0A-E055-4DF4-8B3B-6C2EBED6DCD2}" type="presParOf" srcId="{0CD64DF1-E574-40FD-A6FD-3A3ADBC54CF7}" destId="{3CF75306-C0FE-4F6B-883F-6C886FDB667A}" srcOrd="10" destOrd="0" presId="urn:microsoft.com/office/officeart/2005/8/layout/chevron1"/>
    <dgm:cxn modelId="{C61E2963-7CC0-4B92-B699-C198D0D23167}" type="presParOf" srcId="{0CD64DF1-E574-40FD-A6FD-3A3ADBC54CF7}" destId="{060B0234-5BA4-4B44-A6B8-4DDB7AFB781D}" srcOrd="11" destOrd="0" presId="urn:microsoft.com/office/officeart/2005/8/layout/chevron1"/>
    <dgm:cxn modelId="{F52200CB-703E-4339-BCAA-7C40348DDF85}" type="presParOf" srcId="{0CD64DF1-E574-40FD-A6FD-3A3ADBC54CF7}" destId="{B56160B0-5372-46D4-8DAA-F39ADD33C4FA}" srcOrd="12" destOrd="0" presId="urn:microsoft.com/office/officeart/2005/8/layout/chevron1"/>
    <dgm:cxn modelId="{AB482981-6240-4AB2-B8CC-BEF9118136FE}" type="presParOf" srcId="{0CD64DF1-E574-40FD-A6FD-3A3ADBC54CF7}" destId="{1900EB8A-C94D-4584-99D2-A2A39601A2A3}" srcOrd="13" destOrd="0" presId="urn:microsoft.com/office/officeart/2005/8/layout/chevron1"/>
    <dgm:cxn modelId="{805259CA-E191-4CE2-A029-C7A69E53788B}" type="presParOf" srcId="{0CD64DF1-E574-40FD-A6FD-3A3ADBC54CF7}" destId="{8D911136-2592-4794-BD20-0C9135ABE80D}" srcOrd="14" destOrd="0" presId="urn:microsoft.com/office/officeart/2005/8/layout/chevron1"/>
    <dgm:cxn modelId="{0C0643DE-CB53-4556-9B60-2D5020D556CB}" type="presParOf" srcId="{0CD64DF1-E574-40FD-A6FD-3A3ADBC54CF7}" destId="{5B6F2948-25DE-43D1-BB39-68D130F219F0}" srcOrd="15" destOrd="0" presId="urn:microsoft.com/office/officeart/2005/8/layout/chevron1"/>
    <dgm:cxn modelId="{83404C09-A76B-4D82-8ABF-A0D25013EF25}" type="presParOf" srcId="{0CD64DF1-E574-40FD-A6FD-3A3ADBC54CF7}" destId="{57BADB07-FAF8-4BA4-8E60-09109119B621}" srcOrd="1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01C27-3045-462C-A764-A33B31C027D7}">
      <dsp:nvSpPr>
        <dsp:cNvPr id="0" name=""/>
        <dsp:cNvSpPr/>
      </dsp:nvSpPr>
      <dsp:spPr>
        <a:xfrm>
          <a:off x="3286" y="8602"/>
          <a:ext cx="3203971" cy="637648"/>
        </a:xfrm>
        <a:prstGeom prst="rect">
          <a:avLst/>
        </a:prstGeom>
        <a:solidFill>
          <a:srgbClr val="00007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800" kern="1200" dirty="0"/>
            <a:t>1</a:t>
          </a:r>
        </a:p>
      </dsp:txBody>
      <dsp:txXfrm>
        <a:off x="3286" y="8602"/>
        <a:ext cx="3203971" cy="637648"/>
      </dsp:txXfrm>
    </dsp:sp>
    <dsp:sp modelId="{48A2B9AF-C472-4233-8042-48A86B02D40C}">
      <dsp:nvSpPr>
        <dsp:cNvPr id="0" name=""/>
        <dsp:cNvSpPr/>
      </dsp:nvSpPr>
      <dsp:spPr>
        <a:xfrm>
          <a:off x="3286" y="646250"/>
          <a:ext cx="3203971" cy="3696485"/>
        </a:xfrm>
        <a:prstGeom prst="rect">
          <a:avLst/>
        </a:prstGeom>
        <a:solidFill>
          <a:srgbClr val="D6FAFF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a-ES" sz="1800" kern="1200" dirty="0"/>
            <a:t> Consultes massives de dades per bots </a:t>
          </a:r>
          <a:r>
            <a:rPr lang="ca-ES" sz="1800" b="1" u="sng" kern="1200" dirty="0"/>
            <a:t>pot ser un problema pels servidors</a:t>
          </a:r>
          <a:r>
            <a:rPr lang="ca-ES" sz="1800" kern="1200" dirty="0"/>
            <a:t>, especialment quan hi ha activitats comercials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a-ES" sz="1800" kern="1200" dirty="0"/>
            <a:t>Es comprèn el per què de les proteccions</a:t>
          </a:r>
        </a:p>
      </dsp:txBody>
      <dsp:txXfrm>
        <a:off x="3286" y="646250"/>
        <a:ext cx="3203971" cy="3696485"/>
      </dsp:txXfrm>
    </dsp:sp>
    <dsp:sp modelId="{F2225AB8-2D69-4A22-BC3B-26156C4B8C67}">
      <dsp:nvSpPr>
        <dsp:cNvPr id="0" name=""/>
        <dsp:cNvSpPr/>
      </dsp:nvSpPr>
      <dsp:spPr>
        <a:xfrm>
          <a:off x="3655814" y="8602"/>
          <a:ext cx="3203971" cy="637648"/>
        </a:xfrm>
        <a:prstGeom prst="rect">
          <a:avLst/>
        </a:prstGeom>
        <a:solidFill>
          <a:srgbClr val="00007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800" kern="1200" dirty="0"/>
            <a:t>2 </a:t>
          </a:r>
        </a:p>
      </dsp:txBody>
      <dsp:txXfrm>
        <a:off x="3655814" y="8602"/>
        <a:ext cx="3203971" cy="637648"/>
      </dsp:txXfrm>
    </dsp:sp>
    <dsp:sp modelId="{FC961FC0-B659-4E31-ADBB-A3188FA9E07B}">
      <dsp:nvSpPr>
        <dsp:cNvPr id="0" name=""/>
        <dsp:cNvSpPr/>
      </dsp:nvSpPr>
      <dsp:spPr>
        <a:xfrm>
          <a:off x="3655814" y="646250"/>
          <a:ext cx="3203971" cy="3696485"/>
        </a:xfrm>
        <a:prstGeom prst="rect">
          <a:avLst/>
        </a:prstGeom>
        <a:solidFill>
          <a:srgbClr val="D6FAFF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a-ES" sz="1800" kern="1200" dirty="0"/>
            <a:t>Recordar que la millor pràctica per evitar problemes legals és obtenir </a:t>
          </a:r>
          <a:r>
            <a:rPr lang="ca-ES" sz="1800" b="1" u="sng" kern="1200" dirty="0"/>
            <a:t>permís per escrit del propietari </a:t>
          </a:r>
          <a:r>
            <a:rPr lang="ca-ES" sz="1800" b="0" i="0" kern="1200" dirty="0"/>
            <a:t>Bon Preu, SAU</a:t>
          </a:r>
          <a:endParaRPr lang="ca-ES" sz="1800" kern="1200" dirty="0"/>
        </a:p>
      </dsp:txBody>
      <dsp:txXfrm>
        <a:off x="3655814" y="646250"/>
        <a:ext cx="3203971" cy="3696485"/>
      </dsp:txXfrm>
    </dsp:sp>
    <dsp:sp modelId="{E65FCF33-A2D4-463D-B492-2BCC3C0F1DB8}">
      <dsp:nvSpPr>
        <dsp:cNvPr id="0" name=""/>
        <dsp:cNvSpPr/>
      </dsp:nvSpPr>
      <dsp:spPr>
        <a:xfrm>
          <a:off x="7308342" y="8602"/>
          <a:ext cx="3203971" cy="637648"/>
        </a:xfrm>
        <a:prstGeom prst="rect">
          <a:avLst/>
        </a:prstGeom>
        <a:solidFill>
          <a:srgbClr val="00007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800" kern="1200" dirty="0"/>
            <a:t>3</a:t>
          </a:r>
        </a:p>
      </dsp:txBody>
      <dsp:txXfrm>
        <a:off x="7308342" y="8602"/>
        <a:ext cx="3203971" cy="637648"/>
      </dsp:txXfrm>
    </dsp:sp>
    <dsp:sp modelId="{7358F74F-F466-4AE9-A14F-5C6FB3CA6AAA}">
      <dsp:nvSpPr>
        <dsp:cNvPr id="0" name=""/>
        <dsp:cNvSpPr/>
      </dsp:nvSpPr>
      <dsp:spPr>
        <a:xfrm>
          <a:off x="7308342" y="646250"/>
          <a:ext cx="3203971" cy="3696485"/>
        </a:xfrm>
        <a:prstGeom prst="rect">
          <a:avLst/>
        </a:prstGeom>
        <a:solidFill>
          <a:srgbClr val="D6FAFF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a-ES" sz="1800" kern="1200" dirty="0"/>
            <a:t>Proposta: incentivar el km0 </a:t>
          </a:r>
          <a:r>
            <a:rPr lang="ca-ES" sz="1800" b="1" u="sng" kern="1200" dirty="0"/>
            <a:t>marcant els productes + llunyans </a:t>
          </a:r>
          <a:r>
            <a:rPr lang="ca-ES" sz="1800" kern="1200" dirty="0"/>
            <a:t>en: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a-ES" sz="1800" kern="1200" dirty="0"/>
            <a:t>Llista de compra virtual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a-ES" sz="1800" kern="1200" dirty="0"/>
            <a:t>tiquet de la compra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a-ES" sz="1800" b="1" u="sng" kern="1200" dirty="0"/>
            <a:t>Enriquir tiquets digitals </a:t>
          </a:r>
          <a:r>
            <a:rPr lang="ca-ES" sz="1800" kern="1200" dirty="0"/>
            <a:t>amb un plànol on es mostri la procedència de cada producte i el preu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a-ES" sz="1800" kern="1200" dirty="0"/>
            <a:t>Orientar les </a:t>
          </a:r>
          <a:r>
            <a:rPr lang="ca-ES" sz="1800" b="1" u="sng" kern="1200" dirty="0"/>
            <a:t>data </a:t>
          </a:r>
          <a:r>
            <a:rPr lang="ca-ES" sz="1800" b="1" u="sng" kern="1200" dirty="0" err="1"/>
            <a:t>driven</a:t>
          </a:r>
          <a:r>
            <a:rPr lang="ca-ES" sz="1800" b="1" u="sng" kern="1200" dirty="0"/>
            <a:t> decisions</a:t>
          </a:r>
          <a:r>
            <a:rPr lang="ca-ES" sz="1800" kern="1200" dirty="0"/>
            <a:t> del consumidor per a </a:t>
          </a:r>
          <a:r>
            <a:rPr lang="ca-ES" sz="1800" b="1" u="sng" kern="1200" dirty="0"/>
            <a:t>descentralitzar i </a:t>
          </a:r>
          <a:r>
            <a:rPr lang="ca-ES" sz="1800" b="1" u="sng" kern="1200" dirty="0" err="1"/>
            <a:t>sostenibilitzar</a:t>
          </a:r>
          <a:r>
            <a:rPr lang="ca-ES" sz="1800" b="1" u="sng" kern="1200" dirty="0"/>
            <a:t> les comunitats</a:t>
          </a:r>
        </a:p>
      </dsp:txBody>
      <dsp:txXfrm>
        <a:off x="7308342" y="646250"/>
        <a:ext cx="3203971" cy="3696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830D0-A90B-4536-928F-E515A55FDDC8}">
      <dsp:nvSpPr>
        <dsp:cNvPr id="0" name=""/>
        <dsp:cNvSpPr/>
      </dsp:nvSpPr>
      <dsp:spPr>
        <a:xfrm>
          <a:off x="3953" y="166192"/>
          <a:ext cx="2377306" cy="685979"/>
        </a:xfrm>
        <a:prstGeom prst="rect">
          <a:avLst/>
        </a:prstGeom>
        <a:solidFill>
          <a:srgbClr val="00007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900" kern="1200" dirty="0"/>
            <a:t>Objectiu de la </a:t>
          </a:r>
          <a:r>
            <a:rPr lang="ca-ES" sz="1900" u="sng" kern="1200" dirty="0"/>
            <a:t>pràctica</a:t>
          </a:r>
          <a:endParaRPr lang="ca-ES" sz="1900" kern="1200" dirty="0"/>
        </a:p>
      </dsp:txBody>
      <dsp:txXfrm>
        <a:off x="3953" y="166192"/>
        <a:ext cx="2377306" cy="685979"/>
      </dsp:txXfrm>
    </dsp:sp>
    <dsp:sp modelId="{023F49D7-9113-46B5-BC26-9C57B2E14D42}">
      <dsp:nvSpPr>
        <dsp:cNvPr id="0" name=""/>
        <dsp:cNvSpPr/>
      </dsp:nvSpPr>
      <dsp:spPr>
        <a:xfrm>
          <a:off x="3953" y="852171"/>
          <a:ext cx="2377306" cy="2399129"/>
        </a:xfrm>
        <a:prstGeom prst="rect">
          <a:avLst/>
        </a:prstGeom>
        <a:solidFill>
          <a:srgbClr val="DAE3F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ca-ES" sz="1900" kern="1200" dirty="0"/>
            <a:t>Capturar la ubicació dels productes del supermercat </a:t>
          </a:r>
          <a:r>
            <a:rPr lang="ca-ES" sz="1900" kern="1200" dirty="0" err="1"/>
            <a:t>BonPreu</a:t>
          </a:r>
          <a:r>
            <a:rPr lang="ca-ES" sz="1900" kern="1200" dirty="0"/>
            <a:t> per a identificar-ne la proximitat respecte la ubicació del client</a:t>
          </a:r>
        </a:p>
      </dsp:txBody>
      <dsp:txXfrm>
        <a:off x="3953" y="852171"/>
        <a:ext cx="2377306" cy="2399129"/>
      </dsp:txXfrm>
    </dsp:sp>
    <dsp:sp modelId="{9BD4EFD0-2D55-466D-A027-9741C830D032}">
      <dsp:nvSpPr>
        <dsp:cNvPr id="0" name=""/>
        <dsp:cNvSpPr/>
      </dsp:nvSpPr>
      <dsp:spPr>
        <a:xfrm>
          <a:off x="2714082" y="166192"/>
          <a:ext cx="2377306" cy="685979"/>
        </a:xfrm>
        <a:prstGeom prst="rect">
          <a:avLst/>
        </a:prstGeom>
        <a:solidFill>
          <a:srgbClr val="00007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900" kern="1200" dirty="0"/>
            <a:t>Objectiu del </a:t>
          </a:r>
          <a:r>
            <a:rPr lang="ca-ES" sz="1900" u="sng" kern="1200" dirty="0" err="1"/>
            <a:t>dataset</a:t>
          </a:r>
          <a:endParaRPr lang="ca-ES" sz="1900" kern="1200" dirty="0"/>
        </a:p>
      </dsp:txBody>
      <dsp:txXfrm>
        <a:off x="2714082" y="166192"/>
        <a:ext cx="2377306" cy="685979"/>
      </dsp:txXfrm>
    </dsp:sp>
    <dsp:sp modelId="{6E68FF23-4D5F-439A-B94F-98B02F493ABB}">
      <dsp:nvSpPr>
        <dsp:cNvPr id="0" name=""/>
        <dsp:cNvSpPr/>
      </dsp:nvSpPr>
      <dsp:spPr>
        <a:xfrm>
          <a:off x="2714082" y="852171"/>
          <a:ext cx="2377306" cy="2399129"/>
        </a:xfrm>
        <a:prstGeom prst="rect">
          <a:avLst/>
        </a:prstGeom>
        <a:solidFill>
          <a:srgbClr val="DAE3F3">
            <a:alpha val="90000"/>
          </a:srgbClr>
        </a:solidFill>
        <a:ln w="12700" cap="flat" cmpd="sng" algn="ctr">
          <a:solidFill>
            <a:srgbClr val="DAE3F3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ctr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ca-ES" sz="1900" kern="1200" dirty="0"/>
            <a:t>Llistar informació dels productes alimentaris + localització (posicionament angular)</a:t>
          </a:r>
        </a:p>
      </dsp:txBody>
      <dsp:txXfrm>
        <a:off x="2714082" y="852171"/>
        <a:ext cx="2377306" cy="2399129"/>
      </dsp:txXfrm>
    </dsp:sp>
    <dsp:sp modelId="{4F84AB7B-708D-4012-A99B-90FFCF01C252}">
      <dsp:nvSpPr>
        <dsp:cNvPr id="0" name=""/>
        <dsp:cNvSpPr/>
      </dsp:nvSpPr>
      <dsp:spPr>
        <a:xfrm>
          <a:off x="5424211" y="166192"/>
          <a:ext cx="2377306" cy="685979"/>
        </a:xfrm>
        <a:prstGeom prst="rect">
          <a:avLst/>
        </a:prstGeom>
        <a:solidFill>
          <a:srgbClr val="000075"/>
        </a:solidFill>
        <a:ln w="12700" cap="flat" cmpd="sng" algn="ctr">
          <a:solidFill>
            <a:srgbClr val="00007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900" kern="1200" dirty="0"/>
            <a:t>Objectiu del </a:t>
          </a:r>
          <a:r>
            <a:rPr lang="ca-ES" sz="1900" u="sng" kern="1200" dirty="0" err="1"/>
            <a:t>scraper</a:t>
          </a:r>
          <a:endParaRPr lang="ca-ES" sz="1900" kern="1200" dirty="0"/>
        </a:p>
      </dsp:txBody>
      <dsp:txXfrm>
        <a:off x="5424211" y="166192"/>
        <a:ext cx="2377306" cy="685979"/>
      </dsp:txXfrm>
    </dsp:sp>
    <dsp:sp modelId="{62D3C603-3685-49A2-B219-03BA0F16DDCE}">
      <dsp:nvSpPr>
        <dsp:cNvPr id="0" name=""/>
        <dsp:cNvSpPr/>
      </dsp:nvSpPr>
      <dsp:spPr>
        <a:xfrm>
          <a:off x="5424211" y="852171"/>
          <a:ext cx="2377306" cy="2399129"/>
        </a:xfrm>
        <a:prstGeom prst="rect">
          <a:avLst/>
        </a:prstGeom>
        <a:solidFill>
          <a:srgbClr val="DAE3F3">
            <a:alpha val="90000"/>
          </a:srgbClr>
        </a:solidFill>
        <a:ln w="12700" cap="flat" cmpd="sng" algn="ctr">
          <a:solidFill>
            <a:srgbClr val="DAE3F3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ca-ES" sz="1900" kern="1200" dirty="0"/>
            <a:t>Navegar pel web generant un llistat complet d’informació de productes alimentaris + consultes externes de posicionament</a:t>
          </a:r>
        </a:p>
      </dsp:txBody>
      <dsp:txXfrm>
        <a:off x="5424211" y="852171"/>
        <a:ext cx="2377306" cy="2399129"/>
      </dsp:txXfrm>
    </dsp:sp>
    <dsp:sp modelId="{425E0A6F-7221-4012-8E85-B8C893D672DA}">
      <dsp:nvSpPr>
        <dsp:cNvPr id="0" name=""/>
        <dsp:cNvSpPr/>
      </dsp:nvSpPr>
      <dsp:spPr>
        <a:xfrm>
          <a:off x="8134340" y="166192"/>
          <a:ext cx="2377306" cy="685979"/>
        </a:xfrm>
        <a:prstGeom prst="rect">
          <a:avLst/>
        </a:prstGeom>
        <a:solidFill>
          <a:srgbClr val="000075">
            <a:alpha val="90000"/>
          </a:srgbClr>
        </a:solidFill>
        <a:ln w="12700" cap="flat" cmpd="sng" algn="ctr">
          <a:solidFill>
            <a:srgbClr val="DAE3F3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900" kern="1200" dirty="0"/>
            <a:t>Codi d’exemple de l’ús del </a:t>
          </a:r>
          <a:r>
            <a:rPr lang="ca-ES" sz="1900" kern="1200" dirty="0" err="1"/>
            <a:t>dataset</a:t>
          </a:r>
          <a:endParaRPr lang="ca-ES" sz="1900" kern="1200" dirty="0"/>
        </a:p>
      </dsp:txBody>
      <dsp:txXfrm>
        <a:off x="8134340" y="166192"/>
        <a:ext cx="2377306" cy="685979"/>
      </dsp:txXfrm>
    </dsp:sp>
    <dsp:sp modelId="{28D9C21C-5E81-4248-8A21-6105ED0A572E}">
      <dsp:nvSpPr>
        <dsp:cNvPr id="0" name=""/>
        <dsp:cNvSpPr/>
      </dsp:nvSpPr>
      <dsp:spPr>
        <a:xfrm>
          <a:off x="8134340" y="852171"/>
          <a:ext cx="2377306" cy="2399129"/>
        </a:xfrm>
        <a:prstGeom prst="rect">
          <a:avLst/>
        </a:prstGeom>
        <a:solidFill>
          <a:srgbClr val="DEE6F4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ca-ES" sz="1900" kern="1200" dirty="0"/>
            <a:t>Codi exemple pel càlcul de la distància entre el usuari i el productor</a:t>
          </a:r>
        </a:p>
      </dsp:txBody>
      <dsp:txXfrm>
        <a:off x="8134340" y="852171"/>
        <a:ext cx="2377306" cy="23991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/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/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/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C54A6-EF23-4D1D-90DF-73AC45D597D7}">
      <dsp:nvSpPr>
        <dsp:cNvPr id="0" name=""/>
        <dsp:cNvSpPr/>
      </dsp:nvSpPr>
      <dsp:spPr>
        <a:xfrm>
          <a:off x="124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Introducció</a:t>
          </a:r>
        </a:p>
      </dsp:txBody>
      <dsp:txXfrm>
        <a:off x="182687" y="0"/>
        <a:ext cx="878955" cy="365125"/>
      </dsp:txXfrm>
    </dsp:sp>
    <dsp:sp modelId="{C0C28A06-3B3D-4617-ADE7-40B297F6EC10}">
      <dsp:nvSpPr>
        <dsp:cNvPr id="0" name=""/>
        <dsp:cNvSpPr/>
      </dsp:nvSpPr>
      <dsp:spPr>
        <a:xfrm>
          <a:off x="1119797" y="0"/>
          <a:ext cx="1244080" cy="365125"/>
        </a:xfrm>
        <a:prstGeom prst="chevron">
          <a:avLst/>
        </a:prstGeom>
        <a:solidFill>
          <a:srgbClr val="DAE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Anàlisis</a:t>
          </a:r>
        </a:p>
      </dsp:txBody>
      <dsp:txXfrm>
        <a:off x="1302360" y="0"/>
        <a:ext cx="878955" cy="365125"/>
      </dsp:txXfrm>
    </dsp:sp>
    <dsp:sp modelId="{231D54A1-9BF2-45FF-B15C-9282D3F0FD16}">
      <dsp:nvSpPr>
        <dsp:cNvPr id="0" name=""/>
        <dsp:cNvSpPr/>
      </dsp:nvSpPr>
      <dsp:spPr>
        <a:xfrm>
          <a:off x="2239470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Disseny</a:t>
          </a:r>
        </a:p>
      </dsp:txBody>
      <dsp:txXfrm>
        <a:off x="2422033" y="0"/>
        <a:ext cx="878955" cy="365125"/>
      </dsp:txXfrm>
    </dsp:sp>
    <dsp:sp modelId="{4D4575DF-0B05-49BD-9592-1C33F0B0EDB6}">
      <dsp:nvSpPr>
        <dsp:cNvPr id="0" name=""/>
        <dsp:cNvSpPr/>
      </dsp:nvSpPr>
      <dsp:spPr>
        <a:xfrm>
          <a:off x="3359142" y="0"/>
          <a:ext cx="1244080" cy="365125"/>
        </a:xfrm>
        <a:prstGeom prst="chevron">
          <a:avLst/>
        </a:prstGeom>
        <a:solidFill>
          <a:srgbClr val="0000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chemeClr val="bg1"/>
              </a:solidFill>
            </a:rPr>
            <a:t>Implementació</a:t>
          </a:r>
        </a:p>
      </dsp:txBody>
      <dsp:txXfrm>
        <a:off x="3541705" y="0"/>
        <a:ext cx="878955" cy="365125"/>
      </dsp:txXfrm>
    </dsp:sp>
    <dsp:sp modelId="{FCEAC36E-AD9D-4880-88B3-F826E4F31509}">
      <dsp:nvSpPr>
        <dsp:cNvPr id="0" name=""/>
        <dsp:cNvSpPr/>
      </dsp:nvSpPr>
      <dsp:spPr>
        <a:xfrm>
          <a:off x="4478815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Proves</a:t>
          </a:r>
        </a:p>
      </dsp:txBody>
      <dsp:txXfrm>
        <a:off x="4661378" y="0"/>
        <a:ext cx="878955" cy="365125"/>
      </dsp:txXfrm>
    </dsp:sp>
    <dsp:sp modelId="{3CF75306-C0FE-4F6B-883F-6C886FDB667A}">
      <dsp:nvSpPr>
        <dsp:cNvPr id="0" name=""/>
        <dsp:cNvSpPr/>
      </dsp:nvSpPr>
      <dsp:spPr>
        <a:xfrm>
          <a:off x="5598488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Ús i manteniment</a:t>
          </a:r>
        </a:p>
      </dsp:txBody>
      <dsp:txXfrm>
        <a:off x="5781051" y="0"/>
        <a:ext cx="878955" cy="365125"/>
      </dsp:txXfrm>
    </dsp:sp>
    <dsp:sp modelId="{B56160B0-5372-46D4-8DAA-F39ADD33C4FA}">
      <dsp:nvSpPr>
        <dsp:cNvPr id="0" name=""/>
        <dsp:cNvSpPr/>
      </dsp:nvSpPr>
      <dsp:spPr>
        <a:xfrm>
          <a:off x="6718161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Repositori</a:t>
          </a:r>
        </a:p>
      </dsp:txBody>
      <dsp:txXfrm>
        <a:off x="6900724" y="0"/>
        <a:ext cx="878955" cy="365125"/>
      </dsp:txXfrm>
    </dsp:sp>
    <dsp:sp modelId="{8D911136-2592-4794-BD20-0C9135ABE80D}">
      <dsp:nvSpPr>
        <dsp:cNvPr id="0" name=""/>
        <dsp:cNvSpPr/>
      </dsp:nvSpPr>
      <dsp:spPr>
        <a:xfrm>
          <a:off x="7837833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Planificació</a:t>
          </a:r>
        </a:p>
      </dsp:txBody>
      <dsp:txXfrm>
        <a:off x="8020396" y="0"/>
        <a:ext cx="878955" cy="365125"/>
      </dsp:txXfrm>
    </dsp:sp>
    <dsp:sp modelId="{57BADB07-FAF8-4BA4-8E60-09109119B621}">
      <dsp:nvSpPr>
        <dsp:cNvPr id="0" name=""/>
        <dsp:cNvSpPr/>
      </dsp:nvSpPr>
      <dsp:spPr>
        <a:xfrm>
          <a:off x="8957506" y="0"/>
          <a:ext cx="1244080" cy="36512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000" kern="1200" dirty="0">
              <a:solidFill>
                <a:srgbClr val="000075"/>
              </a:solidFill>
            </a:rPr>
            <a:t>Conclusions</a:t>
          </a:r>
        </a:p>
      </dsp:txBody>
      <dsp:txXfrm>
        <a:off x="9140069" y="0"/>
        <a:ext cx="878955" cy="365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57DBB-CC39-469D-A6A2-A2CA59AEF317}" type="datetimeFigureOut">
              <a:rPr lang="ca-ES" smtClean="0"/>
              <a:t>7/11/2021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F9147-9C16-43E8-B8BD-9D34807F8A4E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20301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66BD-D95B-4B39-BA39-D423D5815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21D21-7B04-47BC-8175-DA6F348AF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90CEA-89DE-4EAF-AA82-163B2F23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7455-AD2B-4909-A019-EA2D43CD67A3}" type="datetime1">
              <a:rPr lang="ca-ES" smtClean="0"/>
              <a:t>7/11/2021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5EE01-3D48-4F31-A08F-6F2C719E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DB6AD-58F8-421D-BF17-C16C8666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0803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6D12-CC95-4A52-B6E1-7A6664D4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763E9-A0EB-4ADE-8880-8A5E527C3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17367-0E29-4EBC-A524-E152FBC1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74FC-7675-4EEF-B4E6-5A172FF98739}" type="datetime1">
              <a:rPr lang="ca-ES" smtClean="0"/>
              <a:t>7/11/2021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03844-576D-46FF-93C8-716670B4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12F25-B61E-4976-8021-761B9584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285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744BE-B8FE-4AE4-BD18-680123F62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ED3C-4F5D-450E-8602-2561EED5A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4ED49-1B30-4A67-BC0D-17656015B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38A2F-02BF-4561-B76C-3D665F81E09E}" type="datetime1">
              <a:rPr lang="ca-ES" smtClean="0"/>
              <a:t>7/11/2021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50EA6-0DA1-40D5-BC85-96E773A7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6925C-9E77-4164-B78E-F065D698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294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DBD5-0950-427E-9997-AD01A146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FE12D-5B11-46AB-A07C-6FE462781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7313D-A93E-454B-BA6B-C7431D758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586C-F1FB-4CDE-B0CC-CF5E0AA2B4D2}" type="datetime1">
              <a:rPr lang="ca-ES" smtClean="0"/>
              <a:t>7/11/2021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421F-8CB9-469A-A70D-7E98A663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1E585-43F0-4FBA-89B1-459669CA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6471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AC6A-6704-45B1-A6DF-B7FAAC978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1F8FC-5600-4D40-B37F-920F7121D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DA764-1ED7-4C79-BC05-22C26648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6C44-B1EA-477F-A558-5DBB811E5511}" type="datetime1">
              <a:rPr lang="ca-ES" smtClean="0"/>
              <a:t>7/11/2021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ACFB9-B92B-484F-998B-04E19EC5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D0F2C-88D0-431E-AD31-E57C6588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243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D26F-7615-415F-B7C2-319EFFE3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9D3E3-1898-48FA-91CE-BF4A142F1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C04A8-685C-48C3-A467-A9EAB13D7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DF915-5AA9-4C38-9E4C-14411FB0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466A-98D9-4DE3-88A7-A2E07FA60158}" type="datetime1">
              <a:rPr lang="ca-ES" smtClean="0"/>
              <a:t>7/11/2021</a:t>
            </a:fld>
            <a:endParaRPr lang="ca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45D7C-2E96-41B4-BA82-93A349AD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C3CBB-0433-45D6-9F47-D9F7BE319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0926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0139-05FB-4B6C-A6D8-0D284C02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26007-BBB2-4E4B-BF2D-8F59D62C2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F5C89-24C9-40F0-B3B5-C04403E02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17F14-F99B-4655-95A4-A9C9F2D12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C6BCF-CA22-4FF8-BCD4-F5AB7EACF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C3C90-6821-4D94-BEB4-88977E884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E49-B8CB-434A-846C-8ECD3861B7AF}" type="datetime1">
              <a:rPr lang="ca-ES" smtClean="0"/>
              <a:t>7/11/2021</a:t>
            </a:fld>
            <a:endParaRPr lang="ca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7997E-DA6D-4D48-8D11-4D3D733C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56B8B-9596-4B75-B0DB-023098C3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7015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1779-E97F-411F-BF17-6F87B420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D1C72-D6A9-4AB1-9D70-1BA42525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9165-F53F-430C-B57A-7B04854FC277}" type="datetime1">
              <a:rPr lang="ca-ES" smtClean="0"/>
              <a:t>7/11/2021</a:t>
            </a:fld>
            <a:endParaRPr lang="ca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8B165-E244-45B2-913B-7FB13D1EB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FEF57-D21F-4EFE-9F7E-86FF11DA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044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8AF89-C03F-4EA1-A054-E96309B5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2512-2A79-4CD5-A134-FA4331D05DE9}" type="datetime1">
              <a:rPr lang="ca-ES" smtClean="0"/>
              <a:t>7/11/2021</a:t>
            </a:fld>
            <a:endParaRPr lang="ca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51885-16B4-4852-8D08-9B960DBA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953D-1CA7-4BAE-AA43-B128F11A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1868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F28B-790A-4CE8-AAA6-8414DDB6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1B02-4C97-45F4-AF3D-A7FF59107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A9E11-BA2A-4FC6-89F7-56BE2441C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FC78D-26B3-4AC3-BACB-CD39E464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F47A2-309F-41F0-B5A6-030062E8BF5A}" type="datetime1">
              <a:rPr lang="ca-ES" smtClean="0"/>
              <a:t>7/11/2021</a:t>
            </a:fld>
            <a:endParaRPr lang="ca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D2EBD-70E3-4765-A114-9F19C609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3A23A-B7B4-4C80-A7D7-97B6B679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956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91D0-BD3A-4E1F-AAEF-AD5FF47F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2E891-9276-4404-999D-3045EC2B5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63B61-B0BC-43D1-AA32-DBDDF7121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60F53-2821-4323-BA39-5947EB41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69E0-2B97-44B2-BAF2-64692581B821}" type="datetime1">
              <a:rPr lang="ca-ES" smtClean="0"/>
              <a:t>7/11/2021</a:t>
            </a:fld>
            <a:endParaRPr lang="ca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2E3D7-FD97-40DE-BE4A-8AF82F62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E4A39-E95D-4EA9-B504-CFBBA04A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5176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8DF849-A5DC-42E4-AF5D-A340E195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74C1F-6E36-4171-9BB6-7D548C8B6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B0C28-5348-48BF-ABD2-5A6DA68BB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412F2-1BE0-44D5-8B8B-6C333F4788F0}" type="datetime1">
              <a:rPr lang="ca-ES" smtClean="0"/>
              <a:t>7/11/2021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54FCF-82DB-4495-801C-BEE657B00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449AD-815D-4EBB-B84F-FA0C2C33E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9B20A-8530-4F33-AF7C-B536AE7029D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7665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10" Type="http://schemas.openxmlformats.org/officeDocument/2006/relationships/image" Target="../media/image25.png"/><Relationship Id="rId4" Type="http://schemas.openxmlformats.org/officeDocument/2006/relationships/image" Target="../media/image1.jpg"/><Relationship Id="rId9" Type="http://schemas.microsoft.com/office/2007/relationships/diagramDrawing" Target="../diagrams/drawing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hyperlink" Target="https://zenodo.org/record/5650736#.YYcRAG2ZND8" TargetMode="External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1.jpg"/><Relationship Id="rId9" Type="http://schemas.microsoft.com/office/2007/relationships/diagramDrawing" Target="../diagrams/drawing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Layout" Target="../diagrams/layout19.xml"/><Relationship Id="rId7" Type="http://schemas.openxmlformats.org/officeDocument/2006/relationships/image" Target="../media/image1.jpg"/><Relationship Id="rId12" Type="http://schemas.microsoft.com/office/2007/relationships/diagramDrawing" Target="../diagrams/drawing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openxmlformats.org/officeDocument/2006/relationships/diagramColors" Target="../diagrams/colors20.xml"/><Relationship Id="rId5" Type="http://schemas.openxmlformats.org/officeDocument/2006/relationships/diagramColors" Target="../diagrams/colors19.xml"/><Relationship Id="rId10" Type="http://schemas.openxmlformats.org/officeDocument/2006/relationships/diagramQuickStyle" Target="../diagrams/quickStyle20.xml"/><Relationship Id="rId4" Type="http://schemas.openxmlformats.org/officeDocument/2006/relationships/diagramQuickStyle" Target="../diagrams/quickStyle19.xml"/><Relationship Id="rId9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joan-morral-ventura" TargetMode="External"/><Relationship Id="rId3" Type="http://schemas.openxmlformats.org/officeDocument/2006/relationships/hyperlink" Target="https://github.com/joanmorral/producteProximitatScraper" TargetMode="External"/><Relationship Id="rId7" Type="http://schemas.openxmlformats.org/officeDocument/2006/relationships/hyperlink" Target="https://www.linkedin.com/in/nicolas-gonzalez-soler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enodo.org/record/5650736#.YYcRAG2ZND8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jpe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1.jpg"/><Relationship Id="rId9" Type="http://schemas.microsoft.com/office/2007/relationships/diagramDrawing" Target="../diagrams/drawing1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hyperlink" Target="https://github.com/joanmorral/producteProximitatScraper/blob/master/src/productesProximitatScraper.py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.jp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Relationship Id="rId14" Type="http://schemas.openxmlformats.org/officeDocument/2006/relationships/hyperlink" Target="https://github.com/joanmorral/producteProximitatScraper/blob/master/csv/productesProximitat_bonpreu.cs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E5AE-8A26-4C0E-8AA7-B43E4BD3D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sz="4800" b="1" dirty="0">
                <a:latin typeface="Helvetica Neue (Body)"/>
              </a:rPr>
              <a:t>productesProximitatScraper</a:t>
            </a:r>
            <a:endParaRPr lang="ca-ES" b="1" dirty="0">
              <a:latin typeface="Helvetica Neue (Body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A6003-92D4-4AE2-ABBF-562BEE54E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ca-ES" dirty="0">
                <a:solidFill>
                  <a:srgbClr val="000075"/>
                </a:solidFill>
                <a:latin typeface="Helvetica Neue (Body)"/>
              </a:rPr>
              <a:t>M2.951 Tipologia i cicle de vida de les dades - Pràctica 1</a:t>
            </a:r>
          </a:p>
          <a:p>
            <a:pPr algn="l"/>
            <a:endParaRPr lang="ca-ES" sz="1800" dirty="0">
              <a:latin typeface="Helvetica Neue (Body)"/>
            </a:endParaRPr>
          </a:p>
          <a:p>
            <a:pPr algn="l"/>
            <a:endParaRPr lang="ca-ES" sz="1800" dirty="0">
              <a:latin typeface="Helvetica Neue (Body)"/>
            </a:endParaRPr>
          </a:p>
          <a:p>
            <a:pPr algn="l"/>
            <a:r>
              <a:rPr lang="ca-ES" sz="1800" dirty="0">
                <a:latin typeface="Helvetica Neue (Body)"/>
              </a:rPr>
              <a:t>Joan Morral Ventura</a:t>
            </a:r>
          </a:p>
          <a:p>
            <a:pPr algn="l"/>
            <a:r>
              <a:rPr lang="ca-ES" sz="1800" dirty="0">
                <a:latin typeface="Helvetica Neue (Body)"/>
              </a:rPr>
              <a:t>Nicolàs González Soler</a:t>
            </a:r>
          </a:p>
          <a:p>
            <a:pPr algn="l"/>
            <a:r>
              <a:rPr lang="ca-ES" sz="1800" dirty="0">
                <a:latin typeface="Helvetica Neue (Body)"/>
              </a:rPr>
              <a:t>Data: 8/11/2021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E937C8B-B8EA-4CF4-938E-39F306C6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79CF1-8045-4619-A05B-5A17AB7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705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2A3BB10-47D0-4D3E-935F-EB2F5910C6CA}"/>
              </a:ext>
            </a:extLst>
          </p:cNvPr>
          <p:cNvSpPr/>
          <p:nvPr/>
        </p:nvSpPr>
        <p:spPr>
          <a:xfrm>
            <a:off x="3452325" y="3676300"/>
            <a:ext cx="5381773" cy="1563766"/>
          </a:xfrm>
          <a:prstGeom prst="rect">
            <a:avLst/>
          </a:prstGeom>
          <a:solidFill>
            <a:srgbClr val="000078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D1538C-5D22-40F3-9AB6-AB055640D77F}"/>
              </a:ext>
            </a:extLst>
          </p:cNvPr>
          <p:cNvSpPr/>
          <p:nvPr/>
        </p:nvSpPr>
        <p:spPr>
          <a:xfrm>
            <a:off x="3517639" y="3782322"/>
            <a:ext cx="5264950" cy="13495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796D99-C490-413F-9F1C-1FE66D76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73" y="209835"/>
            <a:ext cx="2879188" cy="1408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C20330-DE73-45C0-A620-80A9BE1D9A22}"/>
              </a:ext>
            </a:extLst>
          </p:cNvPr>
          <p:cNvSpPr/>
          <p:nvPr/>
        </p:nvSpPr>
        <p:spPr>
          <a:xfrm>
            <a:off x="201202" y="1970130"/>
            <a:ext cx="2308734" cy="745078"/>
          </a:xfrm>
          <a:prstGeom prst="rect">
            <a:avLst/>
          </a:prstGeom>
          <a:solidFill>
            <a:srgbClr val="D6FA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1.</a:t>
            </a:r>
            <a:r>
              <a:rPr lang="ca-ES" sz="1200" dirty="0">
                <a:solidFill>
                  <a:srgbClr val="000078"/>
                </a:solidFill>
                <a:latin typeface="uoc-sans"/>
              </a:rPr>
              <a:t> Realitzem lectura del menú principal associant-lo en una llista amb el seu corresponent enllaç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9486CC7-C705-4493-84F7-73DCE537CB54}"/>
              </a:ext>
            </a:extLst>
          </p:cNvPr>
          <p:cNvSpPr/>
          <p:nvPr/>
        </p:nvSpPr>
        <p:spPr>
          <a:xfrm>
            <a:off x="2593913" y="2104438"/>
            <a:ext cx="559837" cy="466531"/>
          </a:xfrm>
          <a:prstGeom prst="rightArrow">
            <a:avLst/>
          </a:prstGeom>
          <a:solidFill>
            <a:srgbClr val="0000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AC7DAE-703C-4E20-93AF-7CC1317A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01" y="449240"/>
            <a:ext cx="2616645" cy="14138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96610D-A007-4206-B471-2A0BF06AD503}"/>
              </a:ext>
            </a:extLst>
          </p:cNvPr>
          <p:cNvSpPr/>
          <p:nvPr/>
        </p:nvSpPr>
        <p:spPr>
          <a:xfrm>
            <a:off x="121299" y="1048882"/>
            <a:ext cx="578498" cy="814245"/>
          </a:xfrm>
          <a:prstGeom prst="rect">
            <a:avLst/>
          </a:prstGeom>
          <a:noFill/>
          <a:ln w="19050">
            <a:solidFill>
              <a:srgbClr val="00007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8DD742-177F-4CC8-972A-8D9276A46094}"/>
              </a:ext>
            </a:extLst>
          </p:cNvPr>
          <p:cNvSpPr/>
          <p:nvPr/>
        </p:nvSpPr>
        <p:spPr>
          <a:xfrm>
            <a:off x="3237727" y="1960198"/>
            <a:ext cx="1800804" cy="745078"/>
          </a:xfrm>
          <a:prstGeom prst="rect">
            <a:avLst/>
          </a:prstGeom>
          <a:solidFill>
            <a:srgbClr val="D6FA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2.</a:t>
            </a:r>
            <a:r>
              <a:rPr lang="ca-ES" sz="1200" dirty="0">
                <a:solidFill>
                  <a:srgbClr val="000078"/>
                </a:solidFill>
                <a:latin typeface="uoc-sans"/>
              </a:rPr>
              <a:t> Apliquem filtre per seleccionar les categories que es volen </a:t>
            </a:r>
            <a:r>
              <a:rPr lang="ca-ES" sz="1200" dirty="0" err="1">
                <a:solidFill>
                  <a:srgbClr val="000078"/>
                </a:solidFill>
                <a:latin typeface="uoc-sans"/>
              </a:rPr>
              <a:t>resclar</a:t>
            </a:r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3FEF24-C140-43F1-91A6-EAB70B8350CD}"/>
              </a:ext>
            </a:extLst>
          </p:cNvPr>
          <p:cNvSpPr/>
          <p:nvPr/>
        </p:nvSpPr>
        <p:spPr>
          <a:xfrm>
            <a:off x="5122508" y="2099471"/>
            <a:ext cx="559837" cy="466531"/>
          </a:xfrm>
          <a:prstGeom prst="rightArrow">
            <a:avLst/>
          </a:prstGeom>
          <a:solidFill>
            <a:srgbClr val="0000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C1C526-F486-408C-90F4-7744068DBE18}"/>
              </a:ext>
            </a:extLst>
          </p:cNvPr>
          <p:cNvSpPr/>
          <p:nvPr/>
        </p:nvSpPr>
        <p:spPr>
          <a:xfrm>
            <a:off x="5766323" y="1970130"/>
            <a:ext cx="2879188" cy="745078"/>
          </a:xfrm>
          <a:prstGeom prst="rect">
            <a:avLst/>
          </a:prstGeom>
          <a:solidFill>
            <a:srgbClr val="D6FA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3.</a:t>
            </a:r>
            <a:r>
              <a:rPr lang="ca-ES" sz="1200" dirty="0">
                <a:solidFill>
                  <a:srgbClr val="000078"/>
                </a:solidFill>
                <a:latin typeface="uoc-sans"/>
              </a:rPr>
              <a:t> Realitzem la càrrega per a capturar els submenús i el seu enllaç en una nova llista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A24CB1-A2AF-43CC-8191-BD8FC29B2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621" y="449240"/>
            <a:ext cx="2879188" cy="14138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B80CCDD-DAD9-4E1A-ADBA-265E220A94A0}"/>
              </a:ext>
            </a:extLst>
          </p:cNvPr>
          <p:cNvSpPr/>
          <p:nvPr/>
        </p:nvSpPr>
        <p:spPr>
          <a:xfrm>
            <a:off x="5384190" y="622058"/>
            <a:ext cx="897284" cy="1140718"/>
          </a:xfrm>
          <a:prstGeom prst="rect">
            <a:avLst/>
          </a:prstGeom>
          <a:noFill/>
          <a:ln w="19050">
            <a:solidFill>
              <a:srgbClr val="00007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9075C5A-30B8-425F-8157-51823948EA3E}"/>
              </a:ext>
            </a:extLst>
          </p:cNvPr>
          <p:cNvSpPr/>
          <p:nvPr/>
        </p:nvSpPr>
        <p:spPr>
          <a:xfrm>
            <a:off x="8729489" y="2099470"/>
            <a:ext cx="559837" cy="466531"/>
          </a:xfrm>
          <a:prstGeom prst="rightArrow">
            <a:avLst/>
          </a:prstGeom>
          <a:solidFill>
            <a:srgbClr val="0000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E5D3B7-A602-4C29-B8C6-BDCAE3566F79}"/>
              </a:ext>
            </a:extLst>
          </p:cNvPr>
          <p:cNvSpPr/>
          <p:nvPr/>
        </p:nvSpPr>
        <p:spPr>
          <a:xfrm>
            <a:off x="9373303" y="1926771"/>
            <a:ext cx="2528595" cy="745078"/>
          </a:xfrm>
          <a:prstGeom prst="rect">
            <a:avLst/>
          </a:prstGeom>
          <a:solidFill>
            <a:srgbClr val="D6FA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4.</a:t>
            </a:r>
            <a:r>
              <a:rPr lang="ca-ES" sz="1200" dirty="0">
                <a:solidFill>
                  <a:srgbClr val="000078"/>
                </a:solidFill>
                <a:latin typeface="uoc-sans"/>
              </a:rPr>
              <a:t> Es registra de nou les subcategories aprofitant la mateixa funció anterior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7A2CF98-7AB1-4BCC-94DB-5C9DD25647C6}"/>
              </a:ext>
            </a:extLst>
          </p:cNvPr>
          <p:cNvSpPr/>
          <p:nvPr/>
        </p:nvSpPr>
        <p:spPr>
          <a:xfrm rot="5400000">
            <a:off x="9626974" y="3010570"/>
            <a:ext cx="976226" cy="466531"/>
          </a:xfrm>
          <a:prstGeom prst="rightArrow">
            <a:avLst/>
          </a:prstGeom>
          <a:solidFill>
            <a:srgbClr val="0000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5BDDE-21EB-4B7B-93E2-F8891EE89BBA}"/>
              </a:ext>
            </a:extLst>
          </p:cNvPr>
          <p:cNvSpPr/>
          <p:nvPr/>
        </p:nvSpPr>
        <p:spPr>
          <a:xfrm>
            <a:off x="9373303" y="5326958"/>
            <a:ext cx="2528595" cy="745078"/>
          </a:xfrm>
          <a:prstGeom prst="rect">
            <a:avLst/>
          </a:prstGeom>
          <a:solidFill>
            <a:srgbClr val="D6FA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5.</a:t>
            </a:r>
            <a:r>
              <a:rPr lang="ca-ES" sz="1200" dirty="0">
                <a:solidFill>
                  <a:srgbClr val="000078"/>
                </a:solidFill>
                <a:latin typeface="uoc-sans"/>
              </a:rPr>
              <a:t> Es cerca la totalitat de productes llistats a la web per recórrer la seva pàgina de descripció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59E3E0-9E5A-4129-BCFA-A67892778EE8}"/>
              </a:ext>
            </a:extLst>
          </p:cNvPr>
          <p:cNvSpPr/>
          <p:nvPr/>
        </p:nvSpPr>
        <p:spPr>
          <a:xfrm>
            <a:off x="2053166" y="2822211"/>
            <a:ext cx="1641330" cy="345831"/>
          </a:xfrm>
          <a:prstGeom prst="rect">
            <a:avLst/>
          </a:prstGeom>
          <a:solidFill>
            <a:srgbClr val="C2FFDE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Llista &lt;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categoria,url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&gt;</a:t>
            </a:r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139D17-B87C-4E8D-BD9D-8AE8AD15FB46}"/>
              </a:ext>
            </a:extLst>
          </p:cNvPr>
          <p:cNvSpPr/>
          <p:nvPr/>
        </p:nvSpPr>
        <p:spPr>
          <a:xfrm>
            <a:off x="7534167" y="2844765"/>
            <a:ext cx="1800803" cy="345831"/>
          </a:xfrm>
          <a:prstGeom prst="rect">
            <a:avLst/>
          </a:prstGeom>
          <a:solidFill>
            <a:srgbClr val="C2FFDE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Llista &lt;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subcategoria,url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&gt;</a:t>
            </a:r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F8CB53-A7E7-4DED-A17C-B0F6F9326D21}"/>
              </a:ext>
            </a:extLst>
          </p:cNvPr>
          <p:cNvSpPr/>
          <p:nvPr/>
        </p:nvSpPr>
        <p:spPr>
          <a:xfrm>
            <a:off x="10376341" y="2844765"/>
            <a:ext cx="1800803" cy="345831"/>
          </a:xfrm>
          <a:prstGeom prst="rect">
            <a:avLst/>
          </a:prstGeom>
          <a:solidFill>
            <a:srgbClr val="C2FFDE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Llista &lt;sub2categoria,url&gt;</a:t>
            </a:r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D7A83FA-247C-4F48-BF59-C09989E3E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3072" y="452474"/>
            <a:ext cx="2889053" cy="141065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91FD147-40CF-4A10-8415-4BBB8B575105}"/>
              </a:ext>
            </a:extLst>
          </p:cNvPr>
          <p:cNvSpPr/>
          <p:nvPr/>
        </p:nvSpPr>
        <p:spPr>
          <a:xfrm>
            <a:off x="9106240" y="607165"/>
            <a:ext cx="608036" cy="1140718"/>
          </a:xfrm>
          <a:prstGeom prst="rect">
            <a:avLst/>
          </a:prstGeom>
          <a:noFill/>
          <a:ln w="19050">
            <a:solidFill>
              <a:srgbClr val="00007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699EE-4C73-41F1-B863-43FD99CD796D}"/>
              </a:ext>
            </a:extLst>
          </p:cNvPr>
          <p:cNvSpPr/>
          <p:nvPr/>
        </p:nvSpPr>
        <p:spPr>
          <a:xfrm>
            <a:off x="4297604" y="2837020"/>
            <a:ext cx="2080443" cy="345831"/>
          </a:xfrm>
          <a:prstGeom prst="rect">
            <a:avLst/>
          </a:prstGeom>
          <a:solidFill>
            <a:srgbClr val="C2FFDE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Llista filtrada &lt;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categoria,url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&gt;</a:t>
            </a:r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5E7E491-D0EC-486A-A244-BBEC940CE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5569" y="3731949"/>
            <a:ext cx="3056556" cy="1508116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1B55D317-17BB-4E5C-8799-77CEDF394267}"/>
              </a:ext>
            </a:extLst>
          </p:cNvPr>
          <p:cNvSpPr/>
          <p:nvPr/>
        </p:nvSpPr>
        <p:spPr>
          <a:xfrm rot="10800000">
            <a:off x="8729488" y="5506686"/>
            <a:ext cx="559837" cy="466531"/>
          </a:xfrm>
          <a:prstGeom prst="rightArrow">
            <a:avLst/>
          </a:prstGeom>
          <a:solidFill>
            <a:srgbClr val="0000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89EA76C-F2D3-4EF7-80A9-E90D12895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105" y="3782322"/>
            <a:ext cx="2760822" cy="134951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73FD925-5B07-4106-AB0C-0D14247CD18B}"/>
              </a:ext>
            </a:extLst>
          </p:cNvPr>
          <p:cNvSpPr/>
          <p:nvPr/>
        </p:nvSpPr>
        <p:spPr>
          <a:xfrm>
            <a:off x="6141529" y="5402897"/>
            <a:ext cx="2528595" cy="745078"/>
          </a:xfrm>
          <a:prstGeom prst="rect">
            <a:avLst/>
          </a:prstGeom>
          <a:solidFill>
            <a:srgbClr val="D6FA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6.</a:t>
            </a:r>
            <a:r>
              <a:rPr lang="ca-ES" sz="1200" dirty="0">
                <a:solidFill>
                  <a:srgbClr val="000078"/>
                </a:solidFill>
                <a:latin typeface="uoc-sans"/>
              </a:rPr>
              <a:t> Es captura cada element descriptiu del producte en una funció de tractament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BE6CE28-4BA0-4F2E-B897-CEE82B1FD765}"/>
              </a:ext>
            </a:extLst>
          </p:cNvPr>
          <p:cNvSpPr/>
          <p:nvPr/>
        </p:nvSpPr>
        <p:spPr>
          <a:xfrm rot="10800000">
            <a:off x="5497714" y="5536364"/>
            <a:ext cx="559837" cy="466531"/>
          </a:xfrm>
          <a:prstGeom prst="rightArrow">
            <a:avLst/>
          </a:prstGeom>
          <a:solidFill>
            <a:srgbClr val="0000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/>
          </a:p>
        </p:txBody>
      </p:sp>
      <p:sp>
        <p:nvSpPr>
          <p:cNvPr id="47" name="Arrow: Circular 46">
            <a:extLst>
              <a:ext uri="{FF2B5EF4-FFF2-40B4-BE49-F238E27FC236}">
                <a16:creationId xmlns:a16="http://schemas.microsoft.com/office/drawing/2014/main" id="{E3161D76-5AD7-4CBE-A69C-BB393F351F78}"/>
              </a:ext>
            </a:extLst>
          </p:cNvPr>
          <p:cNvSpPr/>
          <p:nvPr/>
        </p:nvSpPr>
        <p:spPr>
          <a:xfrm rot="3385897">
            <a:off x="7963298" y="3482060"/>
            <a:ext cx="816707" cy="7978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078615"/>
              <a:gd name="adj5" fmla="val 16542"/>
            </a:avLst>
          </a:prstGeom>
          <a:solidFill>
            <a:srgbClr val="C2FF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CE2495-2DB9-41C7-B57B-71FA828B33B3}"/>
              </a:ext>
            </a:extLst>
          </p:cNvPr>
          <p:cNvSpPr/>
          <p:nvPr/>
        </p:nvSpPr>
        <p:spPr>
          <a:xfrm>
            <a:off x="3293713" y="5402897"/>
            <a:ext cx="2113659" cy="745078"/>
          </a:xfrm>
          <a:prstGeom prst="rect">
            <a:avLst/>
          </a:prstGeom>
          <a:solidFill>
            <a:srgbClr val="D6FA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7.</a:t>
            </a:r>
            <a:r>
              <a:rPr lang="ca-ES" sz="1200" dirty="0">
                <a:solidFill>
                  <a:srgbClr val="000078"/>
                </a:solidFill>
                <a:latin typeface="uoc-sans"/>
              </a:rPr>
              <a:t> Es consulta a través del CP a </a:t>
            </a:r>
            <a:r>
              <a:rPr lang="ca-ES" sz="1200" dirty="0" err="1">
                <a:solidFill>
                  <a:srgbClr val="000078"/>
                </a:solidFill>
                <a:latin typeface="uoc-sans"/>
              </a:rPr>
              <a:t>geopy</a:t>
            </a:r>
            <a:r>
              <a:rPr lang="ca-ES" sz="1200" dirty="0">
                <a:solidFill>
                  <a:srgbClr val="000078"/>
                </a:solidFill>
                <a:latin typeface="uoc-sans"/>
              </a:rPr>
              <a:t> la longitud i latitud de la ubicació del producte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AA93D9-561A-494A-87C6-8163CBBCAB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852"/>
          <a:stretch/>
        </p:blipFill>
        <p:spPr>
          <a:xfrm>
            <a:off x="3624666" y="3861200"/>
            <a:ext cx="1748430" cy="127063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FBF831C-24EC-48D9-982D-C8AC9B743E76}"/>
              </a:ext>
            </a:extLst>
          </p:cNvPr>
          <p:cNvSpPr/>
          <p:nvPr/>
        </p:nvSpPr>
        <p:spPr>
          <a:xfrm>
            <a:off x="3321705" y="6271356"/>
            <a:ext cx="5784535" cy="345831"/>
          </a:xfrm>
          <a:prstGeom prst="rect">
            <a:avLst/>
          </a:prstGeom>
          <a:solidFill>
            <a:srgbClr val="C2FFDE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Afegint diccionari (data, 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nom_producte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, format, preu, 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preu_volum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, 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info_prod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, marca, direcció, 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lalitud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, longitud, ingredients, 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dades_nutri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, 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instr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) a 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dataframe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 (</a:t>
            </a:r>
            <a:r>
              <a:rPr lang="ca-ES" sz="1200" b="1" dirty="0" err="1">
                <a:solidFill>
                  <a:srgbClr val="000078"/>
                </a:solidFill>
                <a:latin typeface="uoc-sans"/>
              </a:rPr>
              <a:t>pandas</a:t>
            </a:r>
            <a:r>
              <a:rPr lang="ca-ES" sz="1200" b="1" dirty="0">
                <a:solidFill>
                  <a:srgbClr val="000078"/>
                </a:solidFill>
                <a:latin typeface="uoc-sans"/>
              </a:rPr>
              <a:t>)</a:t>
            </a:r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022B871-497C-4001-8A12-6723DA7B8B3B}"/>
              </a:ext>
            </a:extLst>
          </p:cNvPr>
          <p:cNvSpPr/>
          <p:nvPr/>
        </p:nvSpPr>
        <p:spPr>
          <a:xfrm rot="10800000">
            <a:off x="2622756" y="5536364"/>
            <a:ext cx="559837" cy="466531"/>
          </a:xfrm>
          <a:prstGeom prst="rightArrow">
            <a:avLst/>
          </a:prstGeom>
          <a:solidFill>
            <a:srgbClr val="0000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6879B9-E069-4331-B305-BD9450D039B4}"/>
              </a:ext>
            </a:extLst>
          </p:cNvPr>
          <p:cNvSpPr/>
          <p:nvPr/>
        </p:nvSpPr>
        <p:spPr>
          <a:xfrm>
            <a:off x="396277" y="5402897"/>
            <a:ext cx="2113659" cy="745078"/>
          </a:xfrm>
          <a:prstGeom prst="rect">
            <a:avLst/>
          </a:prstGeom>
          <a:solidFill>
            <a:srgbClr val="D6FAFF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8.</a:t>
            </a:r>
            <a:r>
              <a:rPr lang="ca-ES" sz="1200" dirty="0">
                <a:solidFill>
                  <a:srgbClr val="000078"/>
                </a:solidFill>
                <a:latin typeface="uoc-sans"/>
              </a:rPr>
              <a:t> Es guarda el CSV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58845C-F2F9-4753-9739-F1FAD170216C}"/>
              </a:ext>
            </a:extLst>
          </p:cNvPr>
          <p:cNvSpPr/>
          <p:nvPr/>
        </p:nvSpPr>
        <p:spPr>
          <a:xfrm>
            <a:off x="303825" y="6271357"/>
            <a:ext cx="2598850" cy="345831"/>
          </a:xfrm>
          <a:prstGeom prst="rect">
            <a:avLst/>
          </a:prstGeom>
          <a:solidFill>
            <a:srgbClr val="C2FFDE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Data_nomsupermercat_productes.csv</a:t>
            </a:r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0D2FB4-1A3F-4396-9F82-0D4FEF9DDAC3}"/>
              </a:ext>
            </a:extLst>
          </p:cNvPr>
          <p:cNvSpPr/>
          <p:nvPr/>
        </p:nvSpPr>
        <p:spPr>
          <a:xfrm>
            <a:off x="6370557" y="3377205"/>
            <a:ext cx="1933837" cy="345831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b="1" dirty="0">
                <a:solidFill>
                  <a:srgbClr val="000078"/>
                </a:solidFill>
                <a:latin typeface="uoc-sans"/>
              </a:rPr>
              <a:t>Iteració per cada producte</a:t>
            </a:r>
            <a:endParaRPr lang="ca-ES" sz="1200" dirty="0">
              <a:solidFill>
                <a:srgbClr val="000078"/>
              </a:solidFill>
              <a:latin typeface="uoc-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35A8F-C02A-4BA8-8EB9-C853F624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10</a:t>
            </a:fld>
            <a:endParaRPr lang="ca-ES"/>
          </a:p>
        </p:txBody>
      </p:sp>
      <p:pic>
        <p:nvPicPr>
          <p:cNvPr id="5122" name="Picture 2" descr="GeoPy logo">
            <a:extLst>
              <a:ext uri="{FF2B5EF4-FFF2-40B4-BE49-F238E27FC236}">
                <a16:creationId xmlns:a16="http://schemas.microsoft.com/office/drawing/2014/main" id="{FE5E7A29-17DC-4FA5-9D76-243901B9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857" y="5009879"/>
            <a:ext cx="935936" cy="46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5649294-47B6-409A-B793-BE0D80E31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74" y="4736829"/>
            <a:ext cx="1165914" cy="47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124CA5E5-AC3A-42DE-B2B7-3053FCAE40EA}"/>
              </a:ext>
            </a:extLst>
          </p:cNvPr>
          <p:cNvSpPr txBox="1">
            <a:spLocks/>
          </p:cNvSpPr>
          <p:nvPr/>
        </p:nvSpPr>
        <p:spPr>
          <a:xfrm>
            <a:off x="169332" y="-125946"/>
            <a:ext cx="10515600" cy="6180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a-ES" sz="3200" b="1">
                <a:latin typeface="Helvetica Neue (Body)"/>
              </a:rPr>
              <a:t>Disseny: Scraper</a:t>
            </a:r>
            <a:endParaRPr lang="ca-ES" sz="3200" b="1" dirty="0">
              <a:latin typeface="Helvetica Neue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3576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Implementació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48E66-248D-49EB-8D50-BE247F95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11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397831-4A9C-4E90-A0BD-96120F1BFB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428222"/>
              </p:ext>
            </p:extLst>
          </p:nvPr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641A29-D8A3-4A3D-9FCC-96481493D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Codi </a:t>
            </a:r>
            <a:r>
              <a:rPr lang="ca-ES" dirty="0" err="1"/>
              <a:t>Python</a:t>
            </a:r>
            <a:endParaRPr lang="ca-ES" dirty="0"/>
          </a:p>
          <a:p>
            <a:r>
              <a:rPr lang="ca-ES" dirty="0"/>
              <a:t>Llibreries: </a:t>
            </a:r>
            <a:r>
              <a:rPr lang="ca-ES" dirty="0" err="1"/>
              <a:t>requests</a:t>
            </a:r>
            <a:r>
              <a:rPr lang="ca-ES" dirty="0"/>
              <a:t>, </a:t>
            </a:r>
            <a:r>
              <a:rPr kumimoji="0" lang="ca-ES" altLang="ca-ES" sz="2800" b="0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beautifulsoup4, </a:t>
            </a:r>
            <a:r>
              <a:rPr kumimoji="0" lang="ca-ES" altLang="ca-ES" sz="2800" b="0" i="0" u="none" strike="noStrike" cap="none" normalizeH="0" baseline="0" dirty="0" err="1">
                <a:ln>
                  <a:noFill/>
                </a:ln>
                <a:effectLst/>
                <a:latin typeface="ui-monospace"/>
              </a:rPr>
              <a:t>time</a:t>
            </a:r>
            <a:r>
              <a:rPr kumimoji="0" lang="ca-ES" altLang="ca-ES" sz="2800" b="0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, </a:t>
            </a:r>
            <a:r>
              <a:rPr kumimoji="0" lang="ca-ES" altLang="ca-ES" sz="2800" b="0" i="0" u="none" strike="noStrike" cap="none" normalizeH="0" baseline="0" dirty="0" err="1">
                <a:ln>
                  <a:noFill/>
                </a:ln>
                <a:effectLst/>
                <a:latin typeface="ui-monospace"/>
              </a:rPr>
              <a:t>pandas</a:t>
            </a:r>
            <a:r>
              <a:rPr kumimoji="0" lang="ca-ES" altLang="ca-ES" sz="2800" b="0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, </a:t>
            </a:r>
            <a:r>
              <a:rPr kumimoji="0" lang="ca-ES" altLang="ca-ES" sz="2800" b="0" i="0" u="none" strike="noStrike" cap="none" normalizeH="0" baseline="0" dirty="0" err="1">
                <a:ln>
                  <a:noFill/>
                </a:ln>
                <a:effectLst/>
                <a:latin typeface="ui-monospace"/>
              </a:rPr>
              <a:t>geopy</a:t>
            </a:r>
            <a:r>
              <a:rPr kumimoji="0" lang="ca-ES" altLang="ca-ES" sz="2800" b="0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, </a:t>
            </a:r>
            <a:r>
              <a:rPr kumimoji="0" lang="ca-ES" altLang="ca-ES" sz="2800" b="0" i="0" u="none" strike="noStrike" cap="none" normalizeH="0" baseline="0" dirty="0" err="1">
                <a:ln>
                  <a:noFill/>
                </a:ln>
                <a:effectLst/>
                <a:latin typeface="ui-monospace"/>
              </a:rPr>
              <a:t>plotly</a:t>
            </a:r>
            <a:r>
              <a:rPr kumimoji="0" lang="ca-ES" altLang="ca-ES" sz="2800" b="0" i="0" u="none" strike="noStrike" cap="none" normalizeH="0" baseline="0" dirty="0">
                <a:ln>
                  <a:noFill/>
                </a:ln>
                <a:effectLst/>
                <a:latin typeface="ui-monospace"/>
              </a:rPr>
              <a:t>, </a:t>
            </a:r>
            <a:r>
              <a:rPr kumimoji="0" lang="ca-ES" altLang="ca-ES" sz="2800" b="0" i="0" u="none" strike="noStrike" cap="none" normalizeH="0" baseline="0" dirty="0" err="1">
                <a:ln>
                  <a:noFill/>
                </a:ln>
                <a:effectLst/>
                <a:latin typeface="ui-monospace"/>
              </a:rPr>
              <a:t>argparse</a:t>
            </a:r>
            <a:r>
              <a:rPr lang="ca-ES" altLang="ca-ES" dirty="0">
                <a:latin typeface="ui-monospace"/>
              </a:rPr>
              <a:t>, re, </a:t>
            </a:r>
            <a:r>
              <a:rPr lang="ca-ES" altLang="ca-ES" dirty="0" err="1">
                <a:latin typeface="ui-monospace"/>
              </a:rPr>
              <a:t>random</a:t>
            </a:r>
            <a:endParaRPr kumimoji="0" lang="ca-ES" altLang="ca-ES" sz="2800" b="0" i="0" u="none" strike="noStrike" cap="none" normalizeH="0" baseline="0" dirty="0">
              <a:ln>
                <a:noFill/>
              </a:ln>
              <a:effectLst/>
              <a:latin typeface="ui-monospace"/>
            </a:endParaRPr>
          </a:p>
          <a:p>
            <a:endParaRPr lang="ca-ES" dirty="0"/>
          </a:p>
          <a:p>
            <a:r>
              <a:rPr lang="ca-ES" dirty="0"/>
              <a:t>1 sol fitxer: productesProximitatScraper.py</a:t>
            </a:r>
          </a:p>
          <a:p>
            <a:pPr lvl="1"/>
            <a:r>
              <a:rPr lang="ca-ES" dirty="0"/>
              <a:t>No s’ha reutilitzat ni es vol reutilitzar res</a:t>
            </a:r>
          </a:p>
          <a:p>
            <a:r>
              <a:rPr lang="ca-ES" dirty="0"/>
              <a:t>IDE de desenvolupament: </a:t>
            </a:r>
          </a:p>
          <a:p>
            <a:pPr lvl="1"/>
            <a:r>
              <a:rPr lang="ca-ES" dirty="0" err="1"/>
              <a:t>Jupyter</a:t>
            </a:r>
            <a:r>
              <a:rPr lang="ca-ES" dirty="0"/>
              <a:t> en fase de prova</a:t>
            </a:r>
          </a:p>
          <a:p>
            <a:pPr lvl="1"/>
            <a:r>
              <a:rPr lang="ca-ES" dirty="0" err="1"/>
              <a:t>Pycharm</a:t>
            </a:r>
            <a:r>
              <a:rPr lang="ca-ES" dirty="0"/>
              <a:t> en fase de codificació</a:t>
            </a:r>
          </a:p>
          <a:p>
            <a:endParaRPr lang="ca-E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6AFF678-A42A-4613-B7E6-7506C2CE6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308" y="3095991"/>
            <a:ext cx="2650067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requests</a:t>
            </a:r>
            <a:b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bs4 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BeautifulSoup</a:t>
            </a:r>
            <a:b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argparse</a:t>
            </a:r>
            <a:b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</a:t>
            </a:r>
            <a:b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pandas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pd</a:t>
            </a:r>
            <a:b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</a:t>
            </a:r>
            <a:b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randrange</a:t>
            </a:r>
            <a:b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geopy.geocoders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Nominatim</a:t>
            </a:r>
            <a:b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geopy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distance</a:t>
            </a:r>
            <a:b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plotly.express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ca-ES" altLang="ca-E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 </a:t>
            </a:r>
            <a:r>
              <a:rPr kumimoji="0" lang="ca-ES" altLang="ca-E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px</a:t>
            </a:r>
            <a:endParaRPr kumimoji="0" lang="ca-ES" altLang="ca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74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Implementació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48E66-248D-49EB-8D50-BE247F95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12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397831-4A9C-4E90-A0BD-96120F1BFBEE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641A29-D8A3-4A3D-9FCC-96481493D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a-ES" dirty="0"/>
              <a:t>Bloc de funcions de gestió de paràmetres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Bloc de funcions de captació de llistats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Bloc de tractament de les dades capturades per cada camp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Bloc principal de bucle de iteració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Bloc de registre en *.</a:t>
            </a:r>
            <a:r>
              <a:rPr lang="ca-ES" dirty="0" err="1"/>
              <a:t>csv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4915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48E66-248D-49EB-8D50-BE247F95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13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397831-4A9C-4E90-A0BD-96120F1BFBEE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492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Proves del </a:t>
            </a:r>
            <a:r>
              <a:rPr lang="ca-ES" b="1" dirty="0" err="1">
                <a:latin typeface="Helvetica Neue (Body)"/>
              </a:rPr>
              <a:t>webscraper</a:t>
            </a:r>
            <a:endParaRPr lang="ca-ES" b="1" dirty="0">
              <a:latin typeface="Helvetica Neue (Body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31400" cy="4351338"/>
          </a:xfrm>
        </p:spPr>
        <p:txBody>
          <a:bodyPr/>
          <a:lstStyle/>
          <a:p>
            <a:r>
              <a:rPr lang="ca-ES" dirty="0"/>
              <a:t>Status validació: </a:t>
            </a:r>
            <a:r>
              <a:rPr lang="ca-ES" dirty="0">
                <a:solidFill>
                  <a:srgbClr val="00B050"/>
                </a:solidFill>
              </a:rPr>
              <a:t>PASS</a:t>
            </a:r>
          </a:p>
          <a:p>
            <a:r>
              <a:rPr lang="ca-ES" dirty="0" err="1"/>
              <a:t>Issues</a:t>
            </a:r>
            <a:r>
              <a:rPr lang="ca-ES" dirty="0"/>
              <a:t> identificats: </a:t>
            </a:r>
          </a:p>
          <a:p>
            <a:pPr lvl="1"/>
            <a:r>
              <a:rPr lang="ca-ES" dirty="0"/>
              <a:t>Hi ha casos on no existeixen subclasses</a:t>
            </a:r>
          </a:p>
          <a:p>
            <a:pPr lvl="1"/>
            <a:r>
              <a:rPr lang="ca-ES" dirty="0"/>
              <a:t>Codi identificador d’enllaç a productes va iterant cada cert temps</a:t>
            </a:r>
          </a:p>
          <a:p>
            <a:r>
              <a:rPr lang="ca-ES" dirty="0"/>
              <a:t>Ús de paràmetres: </a:t>
            </a:r>
          </a:p>
          <a:p>
            <a:pPr lvl="1"/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paràmetre </a:t>
            </a:r>
            <a:r>
              <a:rPr lang="ca-ES" sz="1800" b="1" i="0" dirty="0">
                <a:solidFill>
                  <a:srgbClr val="000075"/>
                </a:solidFill>
                <a:effectLst/>
                <a:latin typeface="-apple-system"/>
              </a:rPr>
              <a:t>--</a:t>
            </a:r>
            <a:r>
              <a:rPr lang="ca-ES" sz="1800" b="1" i="0" dirty="0" err="1">
                <a:solidFill>
                  <a:srgbClr val="000075"/>
                </a:solidFill>
                <a:effectLst/>
                <a:latin typeface="-apple-system"/>
              </a:rPr>
              <a:t>baixallista</a:t>
            </a:r>
            <a:r>
              <a:rPr lang="ca-ES" sz="1800" b="1" i="0" dirty="0">
                <a:solidFill>
                  <a:srgbClr val="000075"/>
                </a:solidFill>
                <a:effectLst/>
                <a:latin typeface="-apple-system"/>
              </a:rPr>
              <a:t> </a:t>
            </a:r>
            <a:r>
              <a:rPr lang="ca-ES" sz="1800" b="1" i="0" dirty="0" err="1">
                <a:solidFill>
                  <a:srgbClr val="000075"/>
                </a:solidFill>
                <a:effectLst/>
                <a:latin typeface="-apple-system"/>
              </a:rPr>
              <a:t>bp</a:t>
            </a:r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 </a:t>
            </a:r>
          </a:p>
          <a:p>
            <a:pPr marL="457200" lvl="1" indent="0">
              <a:buNone/>
            </a:pPr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per si s’expandeix altres supermercats, </a:t>
            </a:r>
            <a:r>
              <a:rPr lang="ca-ES" sz="1800" b="0" i="0" dirty="0" err="1">
                <a:solidFill>
                  <a:srgbClr val="000075"/>
                </a:solidFill>
                <a:effectLst/>
                <a:latin typeface="-apple-system"/>
              </a:rPr>
              <a:t>bp</a:t>
            </a:r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 = </a:t>
            </a:r>
            <a:r>
              <a:rPr lang="ca-ES" sz="1800" b="0" i="0" dirty="0" err="1">
                <a:solidFill>
                  <a:srgbClr val="000075"/>
                </a:solidFill>
                <a:effectLst/>
                <a:latin typeface="-apple-system"/>
              </a:rPr>
              <a:t>bonpreu</a:t>
            </a:r>
            <a:endParaRPr lang="ca-ES" dirty="0"/>
          </a:p>
          <a:p>
            <a:pPr lvl="1"/>
            <a:endParaRPr lang="ca-ES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46043-2532-4F34-B3D7-1E449F64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14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690B0D5-FB33-4781-BD45-7D0D3AC9B3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175152"/>
              </p:ext>
            </p:extLst>
          </p:nvPr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4EF6166-8078-410C-A80D-B6DC17E69E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71" y="3877732"/>
            <a:ext cx="4528558" cy="2181219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C40BF61D-8427-4C08-A728-93AE0B655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2400" y="5574703"/>
            <a:ext cx="579645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ca-ES" sz="2000" b="0" i="0" u="none" strike="noStrike" cap="none" normalizeH="0" baseline="0" dirty="0" err="1">
                <a:ln>
                  <a:noFill/>
                </a:ln>
                <a:solidFill>
                  <a:srgbClr val="000075"/>
                </a:solidFill>
                <a:effectLst/>
                <a:latin typeface="ui-monospace"/>
              </a:rPr>
              <a:t>python</a:t>
            </a:r>
            <a:r>
              <a:rPr kumimoji="0" lang="ca-ES" altLang="ca-ES" sz="2000" b="0" i="0" u="none" strike="noStrike" cap="none" normalizeH="0" baseline="0" dirty="0">
                <a:ln>
                  <a:noFill/>
                </a:ln>
                <a:solidFill>
                  <a:srgbClr val="000075"/>
                </a:solidFill>
                <a:effectLst/>
                <a:latin typeface="ui-monospace"/>
              </a:rPr>
              <a:t> productesProximitatScraper.py --</a:t>
            </a:r>
            <a:r>
              <a:rPr kumimoji="0" lang="ca-ES" altLang="ca-ES" sz="2000" b="0" i="0" u="none" strike="noStrike" cap="none" normalizeH="0" baseline="0" dirty="0" err="1">
                <a:ln>
                  <a:noFill/>
                </a:ln>
                <a:solidFill>
                  <a:srgbClr val="000075"/>
                </a:solidFill>
                <a:effectLst/>
                <a:latin typeface="ui-monospace"/>
              </a:rPr>
              <a:t>baixallista</a:t>
            </a:r>
            <a:r>
              <a:rPr kumimoji="0" lang="ca-ES" altLang="ca-ES" sz="2000" b="0" i="0" u="none" strike="noStrike" cap="none" normalizeH="0" baseline="0" dirty="0">
                <a:ln>
                  <a:noFill/>
                </a:ln>
                <a:solidFill>
                  <a:srgbClr val="000075"/>
                </a:solidFill>
                <a:effectLst/>
                <a:latin typeface="ui-monospace"/>
              </a:rPr>
              <a:t> </a:t>
            </a:r>
            <a:r>
              <a:rPr kumimoji="0" lang="ca-ES" altLang="ca-ES" sz="2000" b="0" i="0" u="none" strike="noStrike" cap="none" normalizeH="0" baseline="0" dirty="0" err="1">
                <a:ln>
                  <a:noFill/>
                </a:ln>
                <a:solidFill>
                  <a:srgbClr val="000075"/>
                </a:solidFill>
                <a:effectLst/>
                <a:latin typeface="ui-monospace"/>
              </a:rPr>
              <a:t>bp</a:t>
            </a:r>
            <a:r>
              <a:rPr kumimoji="0" lang="ca-ES" altLang="ca-ES" b="0" i="0" u="none" strike="noStrike" cap="none" normalizeH="0" baseline="0" dirty="0">
                <a:ln>
                  <a:noFill/>
                </a:ln>
                <a:solidFill>
                  <a:srgbClr val="000075"/>
                </a:solidFill>
                <a:effectLst/>
              </a:rPr>
              <a:t> </a:t>
            </a:r>
            <a:endParaRPr kumimoji="0" lang="ca-ES" altLang="ca-ES" sz="4800" b="0" i="0" u="none" strike="noStrike" cap="none" normalizeH="0" baseline="0" dirty="0">
              <a:ln>
                <a:noFill/>
              </a:ln>
              <a:solidFill>
                <a:srgbClr val="00007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4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Fitxer resultant del </a:t>
            </a:r>
            <a:r>
              <a:rPr lang="ca-ES" b="1" dirty="0" err="1">
                <a:latin typeface="Helvetica Neue (Body)"/>
              </a:rPr>
              <a:t>webscraper</a:t>
            </a:r>
            <a:endParaRPr lang="ca-ES" b="1" dirty="0">
              <a:latin typeface="Helvetica Neue (Body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5231" cy="2511087"/>
          </a:xfrm>
        </p:spPr>
        <p:txBody>
          <a:bodyPr>
            <a:normAutofit fontScale="92500" lnSpcReduction="10000"/>
          </a:bodyPr>
          <a:lstStyle/>
          <a:p>
            <a:r>
              <a:rPr lang="ca-ES" dirty="0"/>
              <a:t>Status validació: </a:t>
            </a:r>
            <a:r>
              <a:rPr lang="ca-ES" dirty="0">
                <a:solidFill>
                  <a:srgbClr val="00B050"/>
                </a:solidFill>
              </a:rPr>
              <a:t>PASS</a:t>
            </a:r>
          </a:p>
          <a:p>
            <a:r>
              <a:rPr lang="ca-ES" dirty="0"/>
              <a:t>Número de registres/productes: 5.275</a:t>
            </a:r>
          </a:p>
          <a:p>
            <a:r>
              <a:rPr lang="ca-ES" dirty="0"/>
              <a:t>Pes del fitxer: 3.44MB</a:t>
            </a:r>
          </a:p>
          <a:p>
            <a:r>
              <a:rPr lang="ca-ES" dirty="0" err="1"/>
              <a:t>Issues</a:t>
            </a:r>
            <a:r>
              <a:rPr lang="ca-ES" dirty="0"/>
              <a:t> identificats: </a:t>
            </a:r>
          </a:p>
          <a:p>
            <a:pPr lvl="1"/>
            <a:r>
              <a:rPr lang="ca-ES" dirty="0"/>
              <a:t>Temes de codificació de text</a:t>
            </a:r>
          </a:p>
          <a:p>
            <a:pPr lvl="1"/>
            <a:r>
              <a:rPr lang="ca-ES" dirty="0"/>
              <a:t>S’ha depurat alguns errors gràcies a desglossar el contingut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46043-2532-4F34-B3D7-1E449F64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15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690B0D5-FB33-4781-BD45-7D0D3AC9B3B6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BBEB140-49E2-4EB7-9ACC-598C7E5C4717}"/>
              </a:ext>
            </a:extLst>
          </p:cNvPr>
          <p:cNvSpPr txBox="1"/>
          <p:nvPr/>
        </p:nvSpPr>
        <p:spPr>
          <a:xfrm>
            <a:off x="931022" y="5986798"/>
            <a:ext cx="110320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50" dirty="0"/>
              <a:t>https://github.com/joanmorral/producteProximitatScraper/raw/master/csv/productesProximitat_bonpreu.csv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79349D-ED1B-4BB8-B9DB-4826D5DC8E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000" b="66364"/>
          <a:stretch/>
        </p:blipFill>
        <p:spPr>
          <a:xfrm>
            <a:off x="831275" y="4262271"/>
            <a:ext cx="7779325" cy="17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0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Proves aplicació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5231" cy="2511087"/>
          </a:xfrm>
        </p:spPr>
        <p:txBody>
          <a:bodyPr>
            <a:normAutofit fontScale="85000" lnSpcReduction="20000"/>
          </a:bodyPr>
          <a:lstStyle/>
          <a:p>
            <a:r>
              <a:rPr lang="ca-ES" dirty="0"/>
              <a:t>Status validació: </a:t>
            </a:r>
            <a:r>
              <a:rPr lang="ca-ES" dirty="0">
                <a:solidFill>
                  <a:srgbClr val="00B050"/>
                </a:solidFill>
              </a:rPr>
              <a:t>PASS</a:t>
            </a:r>
          </a:p>
          <a:p>
            <a:r>
              <a:rPr lang="ca-ES" dirty="0" err="1"/>
              <a:t>Issues</a:t>
            </a:r>
            <a:r>
              <a:rPr lang="ca-ES" dirty="0"/>
              <a:t> identificats: </a:t>
            </a:r>
          </a:p>
          <a:p>
            <a:pPr lvl="1"/>
            <a:r>
              <a:rPr lang="ca-ES" dirty="0"/>
              <a:t>alguns productes no disposen de localització</a:t>
            </a:r>
          </a:p>
          <a:p>
            <a:pPr lvl="1"/>
            <a:r>
              <a:rPr lang="ca-ES" dirty="0"/>
              <a:t>productes sense ID, emprant nom de producte, fa que el data set sigui sensible a l’idioma</a:t>
            </a:r>
          </a:p>
          <a:p>
            <a:r>
              <a:rPr lang="ca-ES" dirty="0"/>
              <a:t>Ús de paràmetres: </a:t>
            </a:r>
          </a:p>
          <a:p>
            <a:pPr lvl="1"/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paràmetre </a:t>
            </a:r>
            <a:r>
              <a:rPr lang="ca-ES" sz="1800" b="1" i="0" dirty="0">
                <a:solidFill>
                  <a:srgbClr val="000075"/>
                </a:solidFill>
                <a:effectLst/>
                <a:latin typeface="-apple-system"/>
              </a:rPr>
              <a:t>--localitat</a:t>
            </a:r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 per posar el CP i població del consumidor</a:t>
            </a:r>
          </a:p>
          <a:p>
            <a:pPr lvl="1"/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paràmetre </a:t>
            </a:r>
            <a:r>
              <a:rPr lang="ca-ES" sz="1800" b="1" i="0" dirty="0">
                <a:solidFill>
                  <a:srgbClr val="000075"/>
                </a:solidFill>
                <a:effectLst/>
                <a:latin typeface="-apple-system"/>
              </a:rPr>
              <a:t>--llista</a:t>
            </a:r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 acompanyat dels noms dels articles de la tenda de </a:t>
            </a:r>
            <a:r>
              <a:rPr lang="ca-ES" sz="1800" b="0" i="0" dirty="0" err="1">
                <a:solidFill>
                  <a:srgbClr val="000075"/>
                </a:solidFill>
                <a:effectLst/>
                <a:latin typeface="-apple-system"/>
              </a:rPr>
              <a:t>BonPreu</a:t>
            </a:r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-Esclat, cada nom s'ha de posar entre cometes i separant els articles amb espais: </a:t>
            </a:r>
            <a:r>
              <a:rPr lang="ca-ES" sz="1800" b="1" i="0" dirty="0">
                <a:solidFill>
                  <a:srgbClr val="000075"/>
                </a:solidFill>
                <a:effectLst/>
                <a:latin typeface="-apple-system"/>
              </a:rPr>
              <a:t>"producte1" "producte2" "producte3"</a:t>
            </a:r>
            <a:r>
              <a:rPr lang="ca-ES" sz="1800" b="0" i="0" dirty="0">
                <a:solidFill>
                  <a:srgbClr val="000075"/>
                </a:solidFill>
                <a:effectLst/>
                <a:latin typeface="-apple-system"/>
              </a:rPr>
              <a:t> ...</a:t>
            </a:r>
          </a:p>
          <a:p>
            <a:pPr lvl="1"/>
            <a:endParaRPr lang="ca-ES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46043-2532-4F34-B3D7-1E449F64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16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690B0D5-FB33-4781-BD45-7D0D3AC9B3B6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F15A460-6A25-4161-9AAD-9D887C529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88" y="4349086"/>
            <a:ext cx="4978400" cy="1714067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1EA51DF5-E8C1-4C55-B4CF-7653F226D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80" y="4336712"/>
            <a:ext cx="5438150" cy="1726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270736-4EFD-4462-B8F7-DEE12D13E27A}"/>
              </a:ext>
            </a:extLst>
          </p:cNvPr>
          <p:cNvSpPr txBox="1"/>
          <p:nvPr/>
        </p:nvSpPr>
        <p:spPr>
          <a:xfrm>
            <a:off x="5939056" y="1369639"/>
            <a:ext cx="594222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ca-ES" sz="1400" dirty="0" err="1">
                <a:solidFill>
                  <a:srgbClr val="000075"/>
                </a:solidFill>
              </a:rPr>
              <a:t>python</a:t>
            </a:r>
            <a:r>
              <a:rPr lang="ca-ES" sz="1400" dirty="0">
                <a:solidFill>
                  <a:srgbClr val="000075"/>
                </a:solidFill>
              </a:rPr>
              <a:t> productesProximitatScraper.py --localitat 08202 Sabadell --llista "NOCILLA Crema de cacau amb avellanes" "EL PASTORET Iogurt estil grec artesà ecològic" "BIMBO Panets rodons per hamburgueses” </a:t>
            </a:r>
          </a:p>
        </p:txBody>
      </p:sp>
    </p:spTree>
    <p:extLst>
      <p:ext uri="{BB962C8B-B14F-4D97-AF65-F5344CB8AC3E}">
        <p14:creationId xmlns:p14="http://schemas.microsoft.com/office/powerpoint/2010/main" val="3857133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Proves aplicació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46043-2532-4F34-B3D7-1E449F64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17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690B0D5-FB33-4781-BD45-7D0D3AC9B3B6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mp4_app">
            <a:hlinkClick r:id="" action="ppaction://media"/>
            <a:extLst>
              <a:ext uri="{FF2B5EF4-FFF2-40B4-BE49-F238E27FC236}">
                <a16:creationId xmlns:a16="http://schemas.microsoft.com/office/drawing/2014/main" id="{46E09536-2FAC-4428-BE6D-525EFCE038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00A07CD-4655-41CA-9348-98DF21E46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5" y="406493"/>
            <a:ext cx="2057400" cy="6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8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Ús i manteniment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Preocupa el nom d’alguns identificadors, l’ús de </a:t>
            </a:r>
            <a:r>
              <a:rPr lang="ca-ES" dirty="0" err="1"/>
              <a:t>strings</a:t>
            </a:r>
            <a:r>
              <a:rPr lang="ca-ES" dirty="0"/>
              <a:t> de cadenes de caràcters permet entendre alta variabilitat</a:t>
            </a:r>
          </a:p>
          <a:p>
            <a:r>
              <a:rPr lang="ca-ES" dirty="0"/>
              <a:t>Caldria anar efectuant </a:t>
            </a:r>
            <a:r>
              <a:rPr lang="ca-ES" dirty="0" err="1"/>
              <a:t>pulling</a:t>
            </a:r>
            <a:r>
              <a:rPr lang="ca-ES" dirty="0"/>
              <a:t> del nom per si es produeix un canvi avisar del mateix</a:t>
            </a:r>
          </a:p>
          <a:p>
            <a:endParaRPr lang="ca-ES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B37FD-8D95-47C5-8CCE-3B5C41A0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18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14D23E-A195-4AA8-9675-F091484B6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412504"/>
              </p:ext>
            </p:extLst>
          </p:nvPr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5B52965-434C-4E2E-A6CB-52A2757F81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75" t="52943" r="66085" b="36062"/>
          <a:stretch/>
        </p:blipFill>
        <p:spPr>
          <a:xfrm>
            <a:off x="699439" y="3793066"/>
            <a:ext cx="10479234" cy="1464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D573F1-2E72-497A-A7D3-4D492C0A72EA}"/>
              </a:ext>
            </a:extLst>
          </p:cNvPr>
          <p:cNvSpPr/>
          <p:nvPr/>
        </p:nvSpPr>
        <p:spPr>
          <a:xfrm>
            <a:off x="5418667" y="3877733"/>
            <a:ext cx="3606800" cy="28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2140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23B1C0-8CCE-43AB-8A4A-5594D059D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7273"/>
          <a:stretch/>
        </p:blipFill>
        <p:spPr>
          <a:xfrm>
            <a:off x="7525827" y="1629304"/>
            <a:ext cx="4024295" cy="2288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Repositori de dades de recerca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b="1" dirty="0"/>
              <a:t>DOI</a:t>
            </a:r>
            <a:r>
              <a:rPr lang="ca-ES" dirty="0"/>
              <a:t>: 10.5281/zenodo.5650736</a:t>
            </a:r>
          </a:p>
          <a:p>
            <a:endParaRPr lang="ca-ES" dirty="0"/>
          </a:p>
          <a:p>
            <a:r>
              <a:rPr lang="ca-ES" b="1" dirty="0"/>
              <a:t>Llicència</a:t>
            </a:r>
            <a:r>
              <a:rPr lang="ca-ES" dirty="0"/>
              <a:t>: CC BY-NC-SA 4.0</a:t>
            </a:r>
          </a:p>
          <a:p>
            <a:pPr lvl="1"/>
            <a:r>
              <a:rPr lang="ca-ES" dirty="0"/>
              <a:t>treball acadèmic</a:t>
            </a:r>
          </a:p>
          <a:p>
            <a:pPr lvl="1"/>
            <a:r>
              <a:rPr lang="ca-ES" dirty="0"/>
              <a:t>a disposició de la comunitat</a:t>
            </a:r>
          </a:p>
          <a:p>
            <a:pPr lvl="1"/>
            <a:r>
              <a:rPr lang="ca-ES" dirty="0"/>
              <a:t>usos no comercials</a:t>
            </a:r>
          </a:p>
          <a:p>
            <a:pPr lvl="1"/>
            <a:endParaRPr lang="ca-ES" dirty="0"/>
          </a:p>
          <a:p>
            <a:r>
              <a:rPr lang="ca-ES" dirty="0"/>
              <a:t>Enllaç: </a:t>
            </a:r>
          </a:p>
          <a:p>
            <a:pPr lvl="1"/>
            <a:r>
              <a:rPr lang="ca-ES" sz="2000" dirty="0">
                <a:hlinkClick r:id="rId3"/>
              </a:rPr>
              <a:t>Proximitat de productes venuts a </a:t>
            </a:r>
            <a:r>
              <a:rPr lang="ca-ES" sz="2000" dirty="0" err="1">
                <a:hlinkClick r:id="rId3"/>
              </a:rPr>
              <a:t>Bonpreu</a:t>
            </a:r>
            <a:r>
              <a:rPr lang="ca-ES" sz="2000" dirty="0">
                <a:hlinkClick r:id="rId3"/>
              </a:rPr>
              <a:t>-Esclat | </a:t>
            </a:r>
            <a:r>
              <a:rPr lang="ca-ES" sz="2000" dirty="0" err="1">
                <a:hlinkClick r:id="rId3"/>
              </a:rPr>
              <a:t>Zenodo</a:t>
            </a:r>
            <a:endParaRPr lang="ca-ES" sz="2000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3099F-D1E1-4538-964A-D87109E8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19</a:t>
            </a:fld>
            <a:endParaRPr lang="ca-E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B7636A-E7F2-4C55-B7A4-9AE0A240B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468682"/>
              </p:ext>
            </p:extLst>
          </p:nvPr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8A09A9B-8922-4B11-9756-775B1E7EF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9" t="42654" r="60078" b="39419"/>
          <a:stretch/>
        </p:blipFill>
        <p:spPr>
          <a:xfrm>
            <a:off x="8660869" y="4202469"/>
            <a:ext cx="2943226" cy="1867425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9933794F-0ADB-4AB0-BD1E-FDC0A715979A}"/>
              </a:ext>
            </a:extLst>
          </p:cNvPr>
          <p:cNvSpPr/>
          <p:nvPr/>
        </p:nvSpPr>
        <p:spPr>
          <a:xfrm>
            <a:off x="10168466" y="3268132"/>
            <a:ext cx="268815" cy="1135701"/>
          </a:xfrm>
          <a:prstGeom prst="downArrow">
            <a:avLst/>
          </a:prstGeom>
          <a:solidFill>
            <a:srgbClr val="000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7058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47043"/>
          </a:xfrm>
        </p:spPr>
        <p:txBody>
          <a:bodyPr>
            <a:normAutofit fontScale="55000" lnSpcReduction="20000"/>
          </a:bodyPr>
          <a:lstStyle/>
          <a:p>
            <a:r>
              <a:rPr lang="ca-ES" dirty="0"/>
              <a:t>Introducció</a:t>
            </a:r>
          </a:p>
          <a:p>
            <a:r>
              <a:rPr lang="ca-ES" dirty="0"/>
              <a:t>Anàlisis</a:t>
            </a:r>
          </a:p>
          <a:p>
            <a:r>
              <a:rPr lang="ca-ES" dirty="0"/>
              <a:t>Disseny</a:t>
            </a:r>
          </a:p>
          <a:p>
            <a:r>
              <a:rPr lang="ca-ES" dirty="0"/>
              <a:t>Implementació</a:t>
            </a:r>
          </a:p>
          <a:p>
            <a:r>
              <a:rPr lang="ca-ES" dirty="0"/>
              <a:t>Proves</a:t>
            </a:r>
          </a:p>
          <a:p>
            <a:r>
              <a:rPr lang="ca-ES" dirty="0"/>
              <a:t>Ús i manteniment</a:t>
            </a:r>
          </a:p>
          <a:p>
            <a:r>
              <a:rPr lang="ca-ES" dirty="0"/>
              <a:t>Repositori</a:t>
            </a:r>
          </a:p>
          <a:p>
            <a:r>
              <a:rPr lang="ca-ES" dirty="0"/>
              <a:t>Planificació</a:t>
            </a:r>
          </a:p>
          <a:p>
            <a:r>
              <a:rPr lang="ca-ES" dirty="0"/>
              <a:t>Conclusions, recomanacions i crida a l’acció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43DD-D2E9-4B11-B7EF-431E93F6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7680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Planificació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F84D8-E426-4984-870F-3921E8CD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20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471C2F9-8149-437C-B303-9B73970A6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8191587"/>
              </p:ext>
            </p:extLst>
          </p:nvPr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7D1CBC3-9352-4BFB-B6E5-D1BC51C0D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320580"/>
            <a:ext cx="10096500" cy="48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9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Conclusions i crida a l’acció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5913501-5327-45BE-ACD0-7B02061F5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12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F84D8-E426-4984-870F-3921E8CD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21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8EE9A5-EC65-43F0-8B3B-6E075AF880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219098"/>
              </p:ext>
            </p:extLst>
          </p:nvPr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0242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8257-F0E9-4A6C-AD1F-C57EEA9D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822" y="1709738"/>
            <a:ext cx="7706628" cy="689513"/>
          </a:xfrm>
        </p:spPr>
        <p:txBody>
          <a:bodyPr>
            <a:normAutofit fontScale="90000"/>
          </a:bodyPr>
          <a:lstStyle/>
          <a:p>
            <a:r>
              <a:rPr lang="ca-ES" sz="3600" b="1" dirty="0">
                <a:solidFill>
                  <a:srgbClr val="000075"/>
                </a:solidFill>
                <a:latin typeface="Helvetica Neue (Body)"/>
              </a:rPr>
              <a:t>Gràcies </a:t>
            </a:r>
            <a:br>
              <a:rPr lang="ca-ES" sz="3600" b="1" dirty="0">
                <a:solidFill>
                  <a:srgbClr val="000075"/>
                </a:solidFill>
                <a:latin typeface="Helvetica Neue (Body)"/>
              </a:rPr>
            </a:br>
            <a:r>
              <a:rPr lang="ca-ES" sz="3600" b="1" dirty="0">
                <a:solidFill>
                  <a:srgbClr val="000075"/>
                </a:solidFill>
                <a:latin typeface="Helvetica Neue (Body)"/>
              </a:rPr>
              <a:t>	per la </a:t>
            </a:r>
            <a:br>
              <a:rPr lang="ca-ES" sz="3600" b="1" dirty="0">
                <a:solidFill>
                  <a:srgbClr val="000075"/>
                </a:solidFill>
                <a:latin typeface="Helvetica Neue (Body)"/>
              </a:rPr>
            </a:br>
            <a:r>
              <a:rPr lang="ca-ES" sz="3600" b="1" dirty="0">
                <a:solidFill>
                  <a:srgbClr val="000075"/>
                </a:solidFill>
                <a:latin typeface="Helvetica Neue (Body)"/>
              </a:rPr>
              <a:t>		vostra atenció</a:t>
            </a:r>
            <a:endParaRPr lang="ca-ES" sz="3600" dirty="0">
              <a:solidFill>
                <a:srgbClr val="00007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7F519-6765-4A0E-AA1C-7735E398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22</a:t>
            </a:fld>
            <a:endParaRPr lang="ca-ES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E0AD6F1-8DC7-4C8F-8BD0-3DF5AD85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841AF-0739-4293-AEB7-9B0330EEF51E}"/>
              </a:ext>
            </a:extLst>
          </p:cNvPr>
          <p:cNvSpPr txBox="1"/>
          <p:nvPr/>
        </p:nvSpPr>
        <p:spPr>
          <a:xfrm>
            <a:off x="1792320" y="4154233"/>
            <a:ext cx="9481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hlinkClick r:id="rId3"/>
              </a:rPr>
              <a:t>joanmorral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producteProximitatScraper</a:t>
            </a:r>
            <a:r>
              <a:rPr lang="pt-BR" sz="1600" dirty="0">
                <a:hlinkClick r:id="rId3"/>
              </a:rPr>
              <a:t>: </a:t>
            </a:r>
            <a:r>
              <a:rPr lang="pt-BR" sz="1600" dirty="0" err="1">
                <a:hlinkClick r:id="rId3"/>
              </a:rPr>
              <a:t>Pràctica</a:t>
            </a:r>
            <a:r>
              <a:rPr lang="pt-BR" sz="1600" dirty="0">
                <a:hlinkClick r:id="rId3"/>
              </a:rPr>
              <a:t> 1 - M2.951. Tipologia i </a:t>
            </a:r>
            <a:r>
              <a:rPr lang="pt-BR" sz="1600" dirty="0" err="1">
                <a:hlinkClick r:id="rId3"/>
              </a:rPr>
              <a:t>cicle</a:t>
            </a:r>
            <a:r>
              <a:rPr lang="pt-BR" sz="1600" dirty="0">
                <a:hlinkClick r:id="rId3"/>
              </a:rPr>
              <a:t> de vida de </a:t>
            </a:r>
            <a:r>
              <a:rPr lang="pt-BR" sz="1600" dirty="0" err="1">
                <a:hlinkClick r:id="rId3"/>
              </a:rPr>
              <a:t>les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dades</a:t>
            </a:r>
            <a:r>
              <a:rPr lang="pt-BR" sz="1600" dirty="0">
                <a:hlinkClick r:id="rId3"/>
              </a:rPr>
              <a:t> (github.com)</a:t>
            </a:r>
            <a:endParaRPr lang="ca-ES" sz="1600" dirty="0"/>
          </a:p>
        </p:txBody>
      </p:sp>
      <p:pic>
        <p:nvPicPr>
          <p:cNvPr id="9218" name="Picture 2" descr="Logo GitHub: la historia y el significado del logotipo, la marca y el  símbolo. | png, vector">
            <a:extLst>
              <a:ext uri="{FF2B5EF4-FFF2-40B4-BE49-F238E27FC236}">
                <a16:creationId xmlns:a16="http://schemas.microsoft.com/office/drawing/2014/main" id="{04CCF63E-F4DD-4E8E-A7E1-B8093FD0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32" y="4122067"/>
            <a:ext cx="713888" cy="4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Zenodo">
            <a:extLst>
              <a:ext uri="{FF2B5EF4-FFF2-40B4-BE49-F238E27FC236}">
                <a16:creationId xmlns:a16="http://schemas.microsoft.com/office/drawing/2014/main" id="{AF0C26A1-EFC4-4A9D-8925-CA7D9077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9" y="4707797"/>
            <a:ext cx="1034533" cy="4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8194B6-62FB-45CB-A241-AFFCEC12CD4E}"/>
              </a:ext>
            </a:extLst>
          </p:cNvPr>
          <p:cNvSpPr/>
          <p:nvPr/>
        </p:nvSpPr>
        <p:spPr>
          <a:xfrm>
            <a:off x="918109" y="4021662"/>
            <a:ext cx="10355781" cy="1178579"/>
          </a:xfrm>
          <a:prstGeom prst="roundRect">
            <a:avLst/>
          </a:prstGeom>
          <a:noFill/>
          <a:ln>
            <a:solidFill>
              <a:srgbClr val="74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1D776-2C27-429E-82A1-9F92E306DFD0}"/>
              </a:ext>
            </a:extLst>
          </p:cNvPr>
          <p:cNvSpPr txBox="1"/>
          <p:nvPr/>
        </p:nvSpPr>
        <p:spPr>
          <a:xfrm>
            <a:off x="1792320" y="473172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600" dirty="0">
                <a:hlinkClick r:id="rId6"/>
              </a:rPr>
              <a:t>Proximitat de productes venuts a </a:t>
            </a:r>
            <a:r>
              <a:rPr lang="ca-ES" sz="1600" dirty="0" err="1">
                <a:hlinkClick r:id="rId6"/>
              </a:rPr>
              <a:t>Bonpreu</a:t>
            </a:r>
            <a:r>
              <a:rPr lang="ca-ES" sz="1600" dirty="0">
                <a:hlinkClick r:id="rId6"/>
              </a:rPr>
              <a:t>-Esclat | </a:t>
            </a:r>
            <a:r>
              <a:rPr lang="ca-ES" sz="1600" dirty="0" err="1">
                <a:hlinkClick r:id="rId6"/>
              </a:rPr>
              <a:t>Zenodo</a:t>
            </a:r>
            <a:endParaRPr lang="ca-E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0485F-9EFA-44A3-9AAF-C4429A4390C7}"/>
              </a:ext>
            </a:extLst>
          </p:cNvPr>
          <p:cNvSpPr txBox="1"/>
          <p:nvPr/>
        </p:nvSpPr>
        <p:spPr>
          <a:xfrm>
            <a:off x="6380157" y="6033664"/>
            <a:ext cx="4614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600" dirty="0">
                <a:hlinkClick r:id="rId7"/>
              </a:rPr>
              <a:t>https://www.linkedin.com/in/nicolas-gonzalez-soler/</a:t>
            </a:r>
            <a:endParaRPr lang="ca-ES" sz="1600" dirty="0"/>
          </a:p>
          <a:p>
            <a:endParaRPr lang="ca-E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BE8BD7-8D33-4572-9D4A-9BBBDCEC0AFA}"/>
              </a:ext>
            </a:extLst>
          </p:cNvPr>
          <p:cNvSpPr txBox="1"/>
          <p:nvPr/>
        </p:nvSpPr>
        <p:spPr>
          <a:xfrm>
            <a:off x="1792320" y="604613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600" b="0" i="0" dirty="0">
                <a:effectLst/>
                <a:latin typeface="-apple-system"/>
                <a:hlinkClick r:id="rId8"/>
              </a:rPr>
              <a:t>www.linkedin.com/in/joan-morral-ventura</a:t>
            </a:r>
            <a:endParaRPr lang="ca-ES" sz="1600" b="0" i="0" dirty="0">
              <a:effectLst/>
              <a:latin typeface="-apple-system"/>
            </a:endParaRPr>
          </a:p>
          <a:p>
            <a:endParaRPr lang="ca-ES" sz="1600" dirty="0"/>
          </a:p>
        </p:txBody>
      </p:sp>
      <p:pic>
        <p:nvPicPr>
          <p:cNvPr id="2052" name="Picture 4" descr="Icono linkedin, negro, logotipo">
            <a:extLst>
              <a:ext uri="{FF2B5EF4-FFF2-40B4-BE49-F238E27FC236}">
                <a16:creationId xmlns:a16="http://schemas.microsoft.com/office/drawing/2014/main" id="{5B5CEEEE-C604-4BD0-B4B2-F23604C8B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62" y="6066428"/>
            <a:ext cx="298360" cy="29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cono linkedin, negro, logotipo">
            <a:extLst>
              <a:ext uri="{FF2B5EF4-FFF2-40B4-BE49-F238E27FC236}">
                <a16:creationId xmlns:a16="http://schemas.microsoft.com/office/drawing/2014/main" id="{8F034407-C7F9-4265-B7C2-B56CC2BB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77" y="6062751"/>
            <a:ext cx="298360" cy="29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7387902-8E46-41AD-BDC4-F91DCB787918}"/>
              </a:ext>
            </a:extLst>
          </p:cNvPr>
          <p:cNvSpPr txBox="1">
            <a:spLocks/>
          </p:cNvSpPr>
          <p:nvPr/>
        </p:nvSpPr>
        <p:spPr>
          <a:xfrm>
            <a:off x="1786621" y="5731933"/>
            <a:ext cx="3538912" cy="38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sz="1600" b="1" dirty="0">
                <a:solidFill>
                  <a:srgbClr val="000075"/>
                </a:solidFill>
                <a:latin typeface="Helvetica Neue (Body)"/>
              </a:rPr>
              <a:t>Joan Morral Ventura</a:t>
            </a:r>
            <a:endParaRPr lang="ca-ES" sz="1600" dirty="0">
              <a:solidFill>
                <a:srgbClr val="000075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CCA0E9-4151-411F-A549-9575A25B1398}"/>
              </a:ext>
            </a:extLst>
          </p:cNvPr>
          <p:cNvSpPr txBox="1">
            <a:spLocks/>
          </p:cNvSpPr>
          <p:nvPr/>
        </p:nvSpPr>
        <p:spPr>
          <a:xfrm>
            <a:off x="6374458" y="5711496"/>
            <a:ext cx="3538912" cy="38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sz="1600" b="1" dirty="0">
                <a:solidFill>
                  <a:srgbClr val="000075"/>
                </a:solidFill>
                <a:latin typeface="Helvetica Neue (Body)"/>
              </a:rPr>
              <a:t>Nicolas González Soler</a:t>
            </a:r>
            <a:endParaRPr lang="ca-ES" sz="1600" dirty="0">
              <a:solidFill>
                <a:srgbClr val="0000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9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LA FAGEDA Iogurt natural">
            <a:extLst>
              <a:ext uri="{FF2B5EF4-FFF2-40B4-BE49-F238E27FC236}">
                <a16:creationId xmlns:a16="http://schemas.microsoft.com/office/drawing/2014/main" id="{F3A4E337-1BEB-4ED0-ACB3-947E444A3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949" y="3345622"/>
            <a:ext cx="1298897" cy="12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ERVAIS Iogurt natural">
            <a:extLst>
              <a:ext uri="{FF2B5EF4-FFF2-40B4-BE49-F238E27FC236}">
                <a16:creationId xmlns:a16="http://schemas.microsoft.com/office/drawing/2014/main" id="{E9227C0A-A6C1-441F-AA4B-84C6C6E7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72" y="2628564"/>
            <a:ext cx="1025030" cy="102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Introducció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Cas d’exemple: iogurts</a:t>
            </a:r>
          </a:p>
          <a:p>
            <a:endParaRPr lang="ca-ES" dirty="0"/>
          </a:p>
          <a:p>
            <a:pPr marL="0" indent="0">
              <a:buNone/>
            </a:pPr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ca-ES" dirty="0" err="1"/>
              <a:t>The</a:t>
            </a:r>
            <a:r>
              <a:rPr lang="ca-ES" dirty="0"/>
              <a:t> global </a:t>
            </a:r>
            <a:r>
              <a:rPr lang="ca-ES" dirty="0" err="1"/>
              <a:t>goals</a:t>
            </a:r>
            <a:r>
              <a:rPr lang="ca-ES" dirty="0"/>
              <a:t>:</a:t>
            </a:r>
          </a:p>
          <a:p>
            <a:pPr lvl="1"/>
            <a:r>
              <a:rPr lang="ca-ES" dirty="0"/>
              <a:t>#12 Consum responsable</a:t>
            </a:r>
          </a:p>
          <a:p>
            <a:pPr lvl="1"/>
            <a:endParaRPr lang="ca-ES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43DD-D2E9-4B11-B7EF-431E93F6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3</a:t>
            </a:fld>
            <a:endParaRPr lang="ca-E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9AFE324-27B0-473A-966E-D1A6B9340919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E666B29-FA5F-4AE0-BA5A-BBD254C295AF}"/>
              </a:ext>
            </a:extLst>
          </p:cNvPr>
          <p:cNvSpPr txBox="1"/>
          <p:nvPr/>
        </p:nvSpPr>
        <p:spPr>
          <a:xfrm>
            <a:off x="1258347" y="2412218"/>
            <a:ext cx="2189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4400" dirty="0"/>
              <a:t>🤷‍♀️</a:t>
            </a:r>
          </a:p>
          <a:p>
            <a:r>
              <a:rPr lang="ca-ES" sz="2000" dirty="0"/>
              <a:t>Laura, 35 anys</a:t>
            </a:r>
          </a:p>
          <a:p>
            <a:r>
              <a:rPr lang="ca-ES" sz="2000" i="1" dirty="0"/>
              <a:t>Vic</a:t>
            </a:r>
          </a:p>
          <a:p>
            <a:r>
              <a:rPr lang="ca-ES" sz="1200" dirty="0"/>
              <a:t>Vol comprar iogurts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F80CA-CCF5-48D6-988E-78C16CAF7672}"/>
              </a:ext>
            </a:extLst>
          </p:cNvPr>
          <p:cNvSpPr txBox="1"/>
          <p:nvPr/>
        </p:nvSpPr>
        <p:spPr>
          <a:xfrm>
            <a:off x="3308320" y="2493627"/>
            <a:ext cx="90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❓💲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F1D8BE-F58B-4510-B0D0-0843467D0749}"/>
              </a:ext>
            </a:extLst>
          </p:cNvPr>
          <p:cNvCxnSpPr/>
          <p:nvPr/>
        </p:nvCxnSpPr>
        <p:spPr>
          <a:xfrm flipV="1">
            <a:off x="2936845" y="2678293"/>
            <a:ext cx="1800225" cy="42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3BFEE5-AFE7-4DE6-BA7D-9A41F16BDCAE}"/>
              </a:ext>
            </a:extLst>
          </p:cNvPr>
          <p:cNvCxnSpPr>
            <a:cxnSpLocks/>
          </p:cNvCxnSpPr>
          <p:nvPr/>
        </p:nvCxnSpPr>
        <p:spPr>
          <a:xfrm>
            <a:off x="2936932" y="3112682"/>
            <a:ext cx="1800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D76BF7-9A9E-4CB1-B522-5955D1DC5D67}"/>
              </a:ext>
            </a:extLst>
          </p:cNvPr>
          <p:cNvSpPr txBox="1"/>
          <p:nvPr/>
        </p:nvSpPr>
        <p:spPr>
          <a:xfrm>
            <a:off x="3308320" y="3322468"/>
            <a:ext cx="90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❓💲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D023FC-37AD-4048-BC72-2E507CF4D116}"/>
              </a:ext>
            </a:extLst>
          </p:cNvPr>
          <p:cNvCxnSpPr>
            <a:cxnSpLocks/>
          </p:cNvCxnSpPr>
          <p:nvPr/>
        </p:nvCxnSpPr>
        <p:spPr>
          <a:xfrm>
            <a:off x="2936845" y="3112682"/>
            <a:ext cx="1728131" cy="47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2F13EA-CB4E-45BA-97B3-B0FB4F1C3072}"/>
              </a:ext>
            </a:extLst>
          </p:cNvPr>
          <p:cNvSpPr txBox="1"/>
          <p:nvPr/>
        </p:nvSpPr>
        <p:spPr>
          <a:xfrm>
            <a:off x="3740701" y="2902134"/>
            <a:ext cx="90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❓💲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D5502F-4FE5-4A20-8E97-CF2C508118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7070" y="1893885"/>
            <a:ext cx="1965733" cy="820396"/>
          </a:xfrm>
          <a:prstGeom prst="rect">
            <a:avLst/>
          </a:prstGeom>
        </p:spPr>
      </p:pic>
      <p:pic>
        <p:nvPicPr>
          <p:cNvPr id="33" name="Picture 8" descr="GRANJA ARMENGOL Iogurt natural">
            <a:extLst>
              <a:ext uri="{FF2B5EF4-FFF2-40B4-BE49-F238E27FC236}">
                <a16:creationId xmlns:a16="http://schemas.microsoft.com/office/drawing/2014/main" id="{0238659D-30F6-464D-85F2-B1EC2A08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43" y="1782797"/>
            <a:ext cx="990775" cy="9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AAA724-317E-40E3-8123-60E756AADF25}"/>
              </a:ext>
            </a:extLst>
          </p:cNvPr>
          <p:cNvSpPr txBox="1"/>
          <p:nvPr/>
        </p:nvSpPr>
        <p:spPr>
          <a:xfrm>
            <a:off x="7494499" y="2062740"/>
            <a:ext cx="2037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0" i="0" dirty="0">
                <a:solidFill>
                  <a:srgbClr val="363435"/>
                </a:solidFill>
                <a:effectLst/>
                <a:latin typeface="Roboto" panose="02000000000000000000" pitchFamily="2" charset="0"/>
              </a:rPr>
              <a:t>JOAN PUJOL MASSAGUER</a:t>
            </a:r>
            <a:br>
              <a:rPr lang="pt-BR" sz="1100" dirty="0"/>
            </a:br>
            <a:r>
              <a:rPr lang="pt-BR" sz="1100" b="0" i="0" dirty="0">
                <a:solidFill>
                  <a:srgbClr val="363435"/>
                </a:solidFill>
                <a:effectLst/>
                <a:latin typeface="Roboto" panose="02000000000000000000" pitchFamily="2" charset="0"/>
              </a:rPr>
              <a:t>Mas Pujol s/n 08503, GURB</a:t>
            </a:r>
            <a:endParaRPr lang="ca-ES" sz="11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C7AD315-F4C1-49C5-BBA7-40E58BF963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0756" y="2720437"/>
            <a:ext cx="1938290" cy="81817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7606568-4128-4D9C-82B3-9B64399971DF}"/>
              </a:ext>
            </a:extLst>
          </p:cNvPr>
          <p:cNvSpPr txBox="1"/>
          <p:nvPr/>
        </p:nvSpPr>
        <p:spPr>
          <a:xfrm>
            <a:off x="7859902" y="3015689"/>
            <a:ext cx="2832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0" i="0" dirty="0">
                <a:solidFill>
                  <a:srgbClr val="363435"/>
                </a:solidFill>
                <a:effectLst/>
                <a:latin typeface="Roboto" panose="02000000000000000000" pitchFamily="2" charset="0"/>
              </a:rPr>
              <a:t>DANONE, SA</a:t>
            </a:r>
            <a:br>
              <a:rPr lang="es-ES" sz="1100" dirty="0"/>
            </a:br>
            <a:r>
              <a:rPr lang="es-ES" sz="1100" b="0" i="0" dirty="0">
                <a:solidFill>
                  <a:srgbClr val="363435"/>
                </a:solidFill>
                <a:effectLst/>
                <a:latin typeface="Roboto" panose="02000000000000000000" pitchFamily="2" charset="0"/>
              </a:rPr>
              <a:t>C/ BUENOS AIRES, 21 08029, BARCELONA</a:t>
            </a:r>
            <a:endParaRPr lang="ca-E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92C9B-15B0-415C-A9E5-977CC7657E2F}"/>
              </a:ext>
            </a:extLst>
          </p:cNvPr>
          <p:cNvSpPr txBox="1"/>
          <p:nvPr/>
        </p:nvSpPr>
        <p:spPr>
          <a:xfrm>
            <a:off x="7859901" y="37667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0" i="0" dirty="0">
                <a:solidFill>
                  <a:srgbClr val="363435"/>
                </a:solidFill>
                <a:effectLst/>
                <a:latin typeface="Roboto" panose="02000000000000000000" pitchFamily="2" charset="0"/>
              </a:rPr>
              <a:t>LA FAGEDA FUNDACIÓ</a:t>
            </a:r>
            <a:br>
              <a:rPr lang="ca-ES" sz="1100" dirty="0"/>
            </a:br>
            <a:r>
              <a:rPr lang="ca-ES" sz="1100" b="0" i="0" dirty="0">
                <a:solidFill>
                  <a:srgbClr val="363435"/>
                </a:solidFill>
                <a:effectLst/>
                <a:latin typeface="Roboto" panose="02000000000000000000" pitchFamily="2" charset="0"/>
              </a:rPr>
              <a:t>MAS ELS CASALS, S/N 17811, STA.PAU</a:t>
            </a:r>
            <a:endParaRPr lang="ca-ES" sz="1100" dirty="0"/>
          </a:p>
        </p:txBody>
      </p:sp>
      <p:pic>
        <p:nvPicPr>
          <p:cNvPr id="43" name="Picture 42" descr="Graphical user interface, application, company name&#10;&#10;Description automatically generated">
            <a:extLst>
              <a:ext uri="{FF2B5EF4-FFF2-40B4-BE49-F238E27FC236}">
                <a16:creationId xmlns:a16="http://schemas.microsoft.com/office/drawing/2014/main" id="{A60F0335-0FE8-4714-9A00-64A5E0B0D7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72" y="4491969"/>
            <a:ext cx="3424863" cy="16849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1F32DF-6722-4060-B0BF-DDF2333EE7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6501" y="3552584"/>
            <a:ext cx="1932545" cy="8212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9BDA19-7222-476C-9EE4-51721F933A11}"/>
              </a:ext>
            </a:extLst>
          </p:cNvPr>
          <p:cNvSpPr txBox="1"/>
          <p:nvPr/>
        </p:nvSpPr>
        <p:spPr>
          <a:xfrm>
            <a:off x="10731528" y="1990614"/>
            <a:ext cx="110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/>
              <a:t>5.6km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34E7F4-3026-4C2E-8A2F-6460140C68E3}"/>
              </a:ext>
            </a:extLst>
          </p:cNvPr>
          <p:cNvSpPr txBox="1"/>
          <p:nvPr/>
        </p:nvSpPr>
        <p:spPr>
          <a:xfrm>
            <a:off x="10731529" y="2840197"/>
            <a:ext cx="110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/>
              <a:t>73km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84C0E0-7858-432E-852E-EDCB64CC7C93}"/>
              </a:ext>
            </a:extLst>
          </p:cNvPr>
          <p:cNvSpPr txBox="1"/>
          <p:nvPr/>
        </p:nvSpPr>
        <p:spPr>
          <a:xfrm>
            <a:off x="10731835" y="3728880"/>
            <a:ext cx="110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/>
              <a:t>50km</a:t>
            </a:r>
          </a:p>
        </p:txBody>
      </p:sp>
    </p:spTree>
    <p:extLst>
      <p:ext uri="{BB962C8B-B14F-4D97-AF65-F5344CB8AC3E}">
        <p14:creationId xmlns:p14="http://schemas.microsoft.com/office/powerpoint/2010/main" val="25488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4" grpId="0"/>
      <p:bldP spid="34" grpId="0"/>
      <p:bldP spid="40" grpId="0"/>
      <p:bldP spid="41" grpId="0"/>
      <p:bldP spid="3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Introducció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Proposta:</a:t>
            </a:r>
          </a:p>
          <a:p>
            <a:pPr lvl="1"/>
            <a:r>
              <a:rPr lang="ca-ES" b="1" dirty="0"/>
              <a:t>Fer ús de data analítics per ajudar el client a escollir proximitat</a:t>
            </a:r>
          </a:p>
          <a:p>
            <a:endParaRPr lang="ca-ES" dirty="0"/>
          </a:p>
          <a:p>
            <a:r>
              <a:rPr lang="ca-ES" dirty="0"/>
              <a:t>Pregunta motora:</a:t>
            </a:r>
          </a:p>
          <a:p>
            <a:pPr lvl="1"/>
            <a:r>
              <a:rPr lang="ca-ES" b="1" dirty="0"/>
              <a:t>Què passaria si la teva llista de la compra es convertís en un mapa?</a:t>
            </a:r>
          </a:p>
          <a:p>
            <a:endParaRPr lang="ca-ES" dirty="0"/>
          </a:p>
          <a:p>
            <a:r>
              <a:rPr lang="ca-ES" dirty="0"/>
              <a:t>On aplicar-ho?:</a:t>
            </a:r>
          </a:p>
          <a:p>
            <a:pPr lvl="1"/>
            <a:r>
              <a:rPr lang="ca-ES" dirty="0"/>
              <a:t>Compra online de </a:t>
            </a:r>
            <a:r>
              <a:rPr lang="ca-ES" dirty="0" err="1"/>
              <a:t>BonPreu</a:t>
            </a:r>
            <a:r>
              <a:rPr lang="ca-ES" dirty="0"/>
              <a:t> Esclat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43DD-D2E9-4B11-B7EF-431E93F6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4</a:t>
            </a:fld>
            <a:endParaRPr lang="ca-E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9AFE324-27B0-473A-966E-D1A6B9340919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568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Introducció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0BC7A3-5590-4C60-8D4B-F56FE8D6E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012494"/>
              </p:ext>
            </p:extLst>
          </p:nvPr>
        </p:nvGraphicFramePr>
        <p:xfrm>
          <a:off x="838200" y="1825625"/>
          <a:ext cx="10515600" cy="3417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43DD-D2E9-4B11-B7EF-431E93F6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5</a:t>
            </a:fld>
            <a:endParaRPr lang="ca-E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9AFE324-27B0-473A-966E-D1A6B9340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02182"/>
              </p:ext>
            </p:extLst>
          </p:nvPr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31B9DEE4-3631-4A92-954E-58D08AA8EBDA}"/>
              </a:ext>
            </a:extLst>
          </p:cNvPr>
          <p:cNvSpPr/>
          <p:nvPr/>
        </p:nvSpPr>
        <p:spPr>
          <a:xfrm>
            <a:off x="1673602" y="5087106"/>
            <a:ext cx="604007" cy="453006"/>
          </a:xfrm>
          <a:prstGeom prst="downArrow">
            <a:avLst/>
          </a:prstGeom>
          <a:solidFill>
            <a:srgbClr val="000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0C048-ED9E-4849-863C-11AFAB055D71}"/>
              </a:ext>
            </a:extLst>
          </p:cNvPr>
          <p:cNvSpPr txBox="1"/>
          <p:nvPr/>
        </p:nvSpPr>
        <p:spPr>
          <a:xfrm>
            <a:off x="7139029" y="5606350"/>
            <a:ext cx="377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800" b="1" dirty="0">
                <a:latin typeface="Helvetica Neue (Body)"/>
              </a:rPr>
              <a:t>⚙</a:t>
            </a:r>
            <a:r>
              <a:rPr lang="ca-ES" b="0" i="0" u="none" strike="noStrike" dirty="0">
                <a:effectLst/>
                <a:latin typeface="-apple-system"/>
                <a:hlinkClick r:id="rId13" tooltip="productesProximitatScraper.py"/>
              </a:rPr>
              <a:t> productesProximitatScraper.py</a:t>
            </a:r>
            <a:endParaRPr lang="ca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92446-1FE6-4C1F-A6BA-963B4EF978D2}"/>
              </a:ext>
            </a:extLst>
          </p:cNvPr>
          <p:cNvSpPr txBox="1"/>
          <p:nvPr/>
        </p:nvSpPr>
        <p:spPr>
          <a:xfrm>
            <a:off x="3126837" y="5581949"/>
            <a:ext cx="422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800" b="1" dirty="0">
                <a:latin typeface="Helvetica Neue (Body)"/>
              </a:rPr>
              <a:t>🗄 </a:t>
            </a:r>
            <a:r>
              <a:rPr lang="ca-ES" b="0" i="0" u="none" strike="noStrike" dirty="0">
                <a:effectLst/>
                <a:latin typeface="-apple-system"/>
                <a:hlinkClick r:id="rId14" tooltip="productesProximitat_bonpreu.csv"/>
              </a:rPr>
              <a:t>productesProximitat_bonpreu.csv</a:t>
            </a:r>
            <a:endParaRPr lang="ca-E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E80557F-1706-4FF4-8906-E5B96649F2B8}"/>
              </a:ext>
            </a:extLst>
          </p:cNvPr>
          <p:cNvSpPr/>
          <p:nvPr/>
        </p:nvSpPr>
        <p:spPr>
          <a:xfrm>
            <a:off x="4461198" y="5087106"/>
            <a:ext cx="604007" cy="453006"/>
          </a:xfrm>
          <a:prstGeom prst="downArrow">
            <a:avLst/>
          </a:prstGeom>
          <a:solidFill>
            <a:srgbClr val="000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81A28CC-414A-4257-9B74-89CA1EDCECF5}"/>
              </a:ext>
            </a:extLst>
          </p:cNvPr>
          <p:cNvSpPr/>
          <p:nvPr/>
        </p:nvSpPr>
        <p:spPr>
          <a:xfrm>
            <a:off x="9864988" y="5087106"/>
            <a:ext cx="604007" cy="453006"/>
          </a:xfrm>
          <a:prstGeom prst="downArrow">
            <a:avLst/>
          </a:prstGeom>
          <a:solidFill>
            <a:srgbClr val="000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81E3C9-2959-4D9A-AAF9-D8C113827AD4}"/>
              </a:ext>
            </a:extLst>
          </p:cNvPr>
          <p:cNvSpPr txBox="1"/>
          <p:nvPr/>
        </p:nvSpPr>
        <p:spPr>
          <a:xfrm>
            <a:off x="1396765" y="5540112"/>
            <a:ext cx="106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800" b="1" dirty="0">
                <a:latin typeface="Helvetica Neue (Body)"/>
              </a:rPr>
              <a:t>💡 idea</a:t>
            </a:r>
            <a:endParaRPr lang="ca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D4CF6-5301-478F-8C76-090F4944F417}"/>
              </a:ext>
            </a:extLst>
          </p:cNvPr>
          <p:cNvSpPr txBox="1"/>
          <p:nvPr/>
        </p:nvSpPr>
        <p:spPr>
          <a:xfrm>
            <a:off x="5352173" y="5140545"/>
            <a:ext cx="305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2 subproductes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B305BE8-FE46-472C-8C35-8A1E3273DD10}"/>
              </a:ext>
            </a:extLst>
          </p:cNvPr>
          <p:cNvSpPr/>
          <p:nvPr/>
        </p:nvSpPr>
        <p:spPr>
          <a:xfrm>
            <a:off x="7126797" y="5065417"/>
            <a:ext cx="604007" cy="453006"/>
          </a:xfrm>
          <a:prstGeom prst="downArrow">
            <a:avLst/>
          </a:prstGeom>
          <a:solidFill>
            <a:srgbClr val="000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1823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Anàlisis: estructura (DOM)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43DD-D2E9-4B11-B7EF-431E93F6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6</a:t>
            </a:fld>
            <a:endParaRPr lang="ca-E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9AFE324-27B0-473A-966E-D1A6B9340919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32B271-A842-4081-A419-43446FB5E7B9}"/>
              </a:ext>
            </a:extLst>
          </p:cNvPr>
          <p:cNvSpPr txBox="1"/>
          <p:nvPr/>
        </p:nvSpPr>
        <p:spPr>
          <a:xfrm>
            <a:off x="7758642" y="1445885"/>
            <a:ext cx="403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 té referenciat un ID de producte i cal emprar el nom descriptiu de l’article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71B00-0699-4380-913B-E886DAEB3961}"/>
              </a:ext>
            </a:extLst>
          </p:cNvPr>
          <p:cNvSpPr/>
          <p:nvPr/>
        </p:nvSpPr>
        <p:spPr>
          <a:xfrm>
            <a:off x="1083733" y="1557867"/>
            <a:ext cx="2269067" cy="646331"/>
          </a:xfrm>
          <a:prstGeom prst="rect">
            <a:avLst/>
          </a:prstGeom>
          <a:solidFill>
            <a:srgbClr val="0000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/>
              <a:t>Menú Grup de productes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E803F-F097-4432-948A-E8B05F3E8AE1}"/>
              </a:ext>
            </a:extLst>
          </p:cNvPr>
          <p:cNvSpPr/>
          <p:nvPr/>
        </p:nvSpPr>
        <p:spPr>
          <a:xfrm>
            <a:off x="2065867" y="2336800"/>
            <a:ext cx="2387030" cy="646331"/>
          </a:xfrm>
          <a:prstGeom prst="rect">
            <a:avLst/>
          </a:prstGeom>
          <a:solidFill>
            <a:srgbClr val="D6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Submenú de subproductes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305E50-A1A7-4F18-9844-75B255A1B7BF}"/>
              </a:ext>
            </a:extLst>
          </p:cNvPr>
          <p:cNvSpPr/>
          <p:nvPr/>
        </p:nvSpPr>
        <p:spPr>
          <a:xfrm>
            <a:off x="4902485" y="2336799"/>
            <a:ext cx="2387030" cy="646331"/>
          </a:xfrm>
          <a:prstGeom prst="rect">
            <a:avLst/>
          </a:prstGeom>
          <a:solidFill>
            <a:srgbClr val="D6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Submenú de subproductes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9AE-FED8-435C-9E23-BC5F2B8BEFF7}"/>
              </a:ext>
            </a:extLst>
          </p:cNvPr>
          <p:cNvSpPr/>
          <p:nvPr/>
        </p:nvSpPr>
        <p:spPr>
          <a:xfrm>
            <a:off x="8746068" y="2336799"/>
            <a:ext cx="1131064" cy="646331"/>
          </a:xfrm>
          <a:prstGeom prst="rect">
            <a:avLst/>
          </a:prstGeom>
          <a:solidFill>
            <a:srgbClr val="D6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Producte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3FAAC4-F8A8-4B50-BC28-6AB5C5300916}"/>
              </a:ext>
            </a:extLst>
          </p:cNvPr>
          <p:cNvSpPr/>
          <p:nvPr/>
        </p:nvSpPr>
        <p:spPr>
          <a:xfrm>
            <a:off x="8746068" y="3049368"/>
            <a:ext cx="1131064" cy="646331"/>
          </a:xfrm>
          <a:prstGeom prst="rect">
            <a:avLst/>
          </a:prstGeom>
          <a:solidFill>
            <a:srgbClr val="D6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Producte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E6B3EC-9EEA-4FEB-9FAC-C318372CC9CE}"/>
              </a:ext>
            </a:extLst>
          </p:cNvPr>
          <p:cNvSpPr/>
          <p:nvPr/>
        </p:nvSpPr>
        <p:spPr>
          <a:xfrm>
            <a:off x="10657711" y="4013951"/>
            <a:ext cx="1131064" cy="646331"/>
          </a:xfrm>
          <a:prstGeom prst="rect">
            <a:avLst/>
          </a:prstGeom>
          <a:solidFill>
            <a:srgbClr val="D6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Producte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47B05A-0EB5-4524-B8C9-05BB86303576}"/>
              </a:ext>
            </a:extLst>
          </p:cNvPr>
          <p:cNvSpPr/>
          <p:nvPr/>
        </p:nvSpPr>
        <p:spPr>
          <a:xfrm>
            <a:off x="2065867" y="3970933"/>
            <a:ext cx="2387030" cy="646331"/>
          </a:xfrm>
          <a:prstGeom prst="rect">
            <a:avLst/>
          </a:prstGeom>
          <a:solidFill>
            <a:srgbClr val="D6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Submenú de subproductes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F80E56-4467-4786-8B0A-708C5219B0BC}"/>
              </a:ext>
            </a:extLst>
          </p:cNvPr>
          <p:cNvSpPr/>
          <p:nvPr/>
        </p:nvSpPr>
        <p:spPr>
          <a:xfrm>
            <a:off x="4902485" y="4013952"/>
            <a:ext cx="2387030" cy="646331"/>
          </a:xfrm>
          <a:prstGeom prst="rect">
            <a:avLst/>
          </a:prstGeom>
          <a:solidFill>
            <a:srgbClr val="D6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Submenú de subproductes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095BF1-91C4-422D-900A-9793497838C6}"/>
              </a:ext>
            </a:extLst>
          </p:cNvPr>
          <p:cNvSpPr/>
          <p:nvPr/>
        </p:nvSpPr>
        <p:spPr>
          <a:xfrm>
            <a:off x="7739103" y="4013951"/>
            <a:ext cx="2387030" cy="646331"/>
          </a:xfrm>
          <a:prstGeom prst="rect">
            <a:avLst/>
          </a:prstGeom>
          <a:solidFill>
            <a:srgbClr val="D6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Submenú de subproductes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06E76C-928E-445B-B981-8D9E20D70DDA}"/>
              </a:ext>
            </a:extLst>
          </p:cNvPr>
          <p:cNvSpPr/>
          <p:nvPr/>
        </p:nvSpPr>
        <p:spPr>
          <a:xfrm>
            <a:off x="10657711" y="4828865"/>
            <a:ext cx="1131064" cy="646331"/>
          </a:xfrm>
          <a:prstGeom prst="rect">
            <a:avLst/>
          </a:prstGeom>
          <a:solidFill>
            <a:srgbClr val="D6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Producte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F63137-7370-4A21-8229-C218A3F3D31A}"/>
              </a:ext>
            </a:extLst>
          </p:cNvPr>
          <p:cNvCxnSpPr>
            <a:cxnSpLocks/>
          </p:cNvCxnSpPr>
          <p:nvPr/>
        </p:nvCxnSpPr>
        <p:spPr>
          <a:xfrm>
            <a:off x="1388533" y="2092216"/>
            <a:ext cx="0" cy="2201882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DBE2B3-8081-4EA5-BA3C-436C98BA987D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1388533" y="4294098"/>
            <a:ext cx="677334" cy="1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CFFC44-8EAB-4C82-AAD2-A2D618E4E5CF}"/>
              </a:ext>
            </a:extLst>
          </p:cNvPr>
          <p:cNvCxnSpPr>
            <a:cxnSpLocks/>
          </p:cNvCxnSpPr>
          <p:nvPr/>
        </p:nvCxnSpPr>
        <p:spPr>
          <a:xfrm flipH="1" flipV="1">
            <a:off x="1388533" y="2688693"/>
            <a:ext cx="677334" cy="1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9AA268-7ABA-4098-8022-4B5F5A36FCF3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4452897" y="2659965"/>
            <a:ext cx="449588" cy="1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0C05FD-4434-4731-8EC1-C15D325748B4}"/>
              </a:ext>
            </a:extLst>
          </p:cNvPr>
          <p:cNvCxnSpPr>
            <a:cxnSpLocks/>
          </p:cNvCxnSpPr>
          <p:nvPr/>
        </p:nvCxnSpPr>
        <p:spPr>
          <a:xfrm flipH="1">
            <a:off x="4452897" y="4308875"/>
            <a:ext cx="449588" cy="1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98DCE2-BAA4-4B56-9DEE-4FF8649592E3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>
            <a:off x="7289515" y="2659965"/>
            <a:ext cx="1456553" cy="0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24D7CF-EAF7-4FCA-8D68-8C24308E2025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289517" y="4337117"/>
            <a:ext cx="449586" cy="0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82DD8F-0A01-48F5-ADDF-9BCD3B606C4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0126133" y="4337117"/>
            <a:ext cx="531578" cy="0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30468F-F279-456A-882A-7CD660442A22}"/>
              </a:ext>
            </a:extLst>
          </p:cNvPr>
          <p:cNvCxnSpPr>
            <a:cxnSpLocks/>
          </p:cNvCxnSpPr>
          <p:nvPr/>
        </p:nvCxnSpPr>
        <p:spPr>
          <a:xfrm flipH="1">
            <a:off x="10391922" y="5152030"/>
            <a:ext cx="265789" cy="0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C31914-D50A-43C0-A524-F807E30D4E66}"/>
              </a:ext>
            </a:extLst>
          </p:cNvPr>
          <p:cNvCxnSpPr>
            <a:cxnSpLocks/>
          </p:cNvCxnSpPr>
          <p:nvPr/>
        </p:nvCxnSpPr>
        <p:spPr>
          <a:xfrm flipV="1">
            <a:off x="10391922" y="4337116"/>
            <a:ext cx="0" cy="814914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EDF310-5B62-42F2-838E-ACDDA4DE50BB}"/>
              </a:ext>
            </a:extLst>
          </p:cNvPr>
          <p:cNvCxnSpPr>
            <a:cxnSpLocks/>
          </p:cNvCxnSpPr>
          <p:nvPr/>
        </p:nvCxnSpPr>
        <p:spPr>
          <a:xfrm flipV="1">
            <a:off x="8495389" y="2641911"/>
            <a:ext cx="0" cy="814914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B416A6-12BF-44B1-99AA-01169513970A}"/>
              </a:ext>
            </a:extLst>
          </p:cNvPr>
          <p:cNvCxnSpPr>
            <a:cxnSpLocks/>
          </p:cNvCxnSpPr>
          <p:nvPr/>
        </p:nvCxnSpPr>
        <p:spPr>
          <a:xfrm flipH="1">
            <a:off x="8477705" y="3456825"/>
            <a:ext cx="265789" cy="0"/>
          </a:xfrm>
          <a:prstGeom prst="line">
            <a:avLst/>
          </a:prstGeom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540298E-A874-4407-A4CB-2A9295D5D81B}"/>
              </a:ext>
            </a:extLst>
          </p:cNvPr>
          <p:cNvSpPr/>
          <p:nvPr/>
        </p:nvSpPr>
        <p:spPr>
          <a:xfrm>
            <a:off x="1094022" y="4163206"/>
            <a:ext cx="5842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E6F3F4-CD90-434B-97C7-E18CF654C0A8}"/>
              </a:ext>
            </a:extLst>
          </p:cNvPr>
          <p:cNvSpPr/>
          <p:nvPr/>
        </p:nvSpPr>
        <p:spPr>
          <a:xfrm>
            <a:off x="10150475" y="4946276"/>
            <a:ext cx="5842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C5A818-3178-4ABB-937F-9E2C2B67AF96}"/>
              </a:ext>
            </a:extLst>
          </p:cNvPr>
          <p:cNvSpPr/>
          <p:nvPr/>
        </p:nvSpPr>
        <p:spPr>
          <a:xfrm>
            <a:off x="8203289" y="3261412"/>
            <a:ext cx="5842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7428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Anàlisis: proteccions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1833"/>
          </a:xfrm>
        </p:spPr>
        <p:txBody>
          <a:bodyPr>
            <a:normAutofit/>
          </a:bodyPr>
          <a:lstStyle/>
          <a:p>
            <a:r>
              <a:rPr lang="ca-ES" dirty="0"/>
              <a:t>Anàlisis del web: A través d’exploració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43DD-D2E9-4B11-B7EF-431E93F6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9AFE324-27B0-473A-966E-D1A6B9340919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5D593B8-D563-4FF3-89AD-71514DFD3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040294"/>
              </p:ext>
            </p:extLst>
          </p:nvPr>
        </p:nvGraphicFramePr>
        <p:xfrm>
          <a:off x="2255939" y="2379792"/>
          <a:ext cx="7726261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4357">
                  <a:extLst>
                    <a:ext uri="{9D8B030D-6E8A-4147-A177-3AD203B41FA5}">
                      <a16:colId xmlns:a16="http://schemas.microsoft.com/office/drawing/2014/main" val="1960440231"/>
                    </a:ext>
                  </a:extLst>
                </a:gridCol>
                <a:gridCol w="1291904">
                  <a:extLst>
                    <a:ext uri="{9D8B030D-6E8A-4147-A177-3AD203B41FA5}">
                      <a16:colId xmlns:a16="http://schemas.microsoft.com/office/drawing/2014/main" val="3714762325"/>
                    </a:ext>
                  </a:extLst>
                </a:gridCol>
              </a:tblGrid>
              <a:tr h="240980">
                <a:tc>
                  <a:txBody>
                    <a:bodyPr/>
                    <a:lstStyle/>
                    <a:p>
                      <a:r>
                        <a:rPr lang="ca-ES" dirty="0"/>
                        <a:t>Proteccions contra bots</a:t>
                      </a:r>
                    </a:p>
                  </a:txBody>
                  <a:tcPr>
                    <a:solidFill>
                      <a:srgbClr val="0000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Detectada?</a:t>
                      </a:r>
                    </a:p>
                  </a:txBody>
                  <a:tcPr>
                    <a:solidFill>
                      <a:srgbClr val="0000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00717"/>
                  </a:ext>
                </a:extLst>
              </a:tr>
              <a:tr h="240980">
                <a:tc>
                  <a:txBody>
                    <a:bodyPr/>
                    <a:lstStyle/>
                    <a:p>
                      <a:r>
                        <a:rPr lang="ca-ES" dirty="0"/>
                        <a:t>Bloqueig d'una adreça 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720469"/>
                  </a:ext>
                </a:extLst>
              </a:tr>
              <a:tr h="240980">
                <a:tc>
                  <a:txBody>
                    <a:bodyPr/>
                    <a:lstStyle/>
                    <a:p>
                      <a:r>
                        <a:rPr lang="ca-ES" dirty="0" err="1"/>
                        <a:t>Deshabilitació</a:t>
                      </a:r>
                      <a:r>
                        <a:rPr lang="ca-ES" dirty="0"/>
                        <a:t> de qualsevol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446"/>
                  </a:ext>
                </a:extLst>
              </a:tr>
              <a:tr h="240980">
                <a:tc>
                  <a:txBody>
                    <a:bodyPr/>
                    <a:lstStyle/>
                    <a:p>
                      <a:r>
                        <a:rPr lang="ca-ES" dirty="0"/>
                        <a:t>Ús de l'arxiu robots.txt per a especificar el bloqueig de certs bots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93329"/>
                  </a:ext>
                </a:extLst>
              </a:tr>
              <a:tr h="240980">
                <a:tc>
                  <a:txBody>
                    <a:bodyPr/>
                    <a:lstStyle/>
                    <a:p>
                      <a:r>
                        <a:rPr lang="fr-FR" dirty="0"/>
                        <a:t>Control de l'</a:t>
                      </a:r>
                      <a:r>
                        <a:rPr lang="fr-FR" dirty="0" err="1"/>
                        <a:t>excés</a:t>
                      </a:r>
                      <a:r>
                        <a:rPr lang="fr-FR" dirty="0"/>
                        <a:t> de </a:t>
                      </a:r>
                      <a:r>
                        <a:rPr lang="fr-FR" dirty="0" err="1"/>
                        <a:t>tràfic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896803"/>
                  </a:ext>
                </a:extLst>
              </a:tr>
              <a:tr h="240980">
                <a:tc>
                  <a:txBody>
                    <a:bodyPr/>
                    <a:lstStyle/>
                    <a:p>
                      <a:r>
                        <a:rPr lang="ca-ES" dirty="0"/>
                        <a:t>Ús de CAPTCHA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59218"/>
                  </a:ext>
                </a:extLst>
              </a:tr>
              <a:tr h="240980">
                <a:tc>
                  <a:txBody>
                    <a:bodyPr/>
                    <a:lstStyle/>
                    <a:p>
                      <a:r>
                        <a:rPr lang="ca-ES" dirty="0"/>
                        <a:t>Serveis comercials contra el web </a:t>
                      </a:r>
                      <a:r>
                        <a:rPr lang="ca-ES" dirty="0" err="1"/>
                        <a:t>scraping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386062"/>
                  </a:ext>
                </a:extLst>
              </a:tr>
              <a:tr h="240980">
                <a:tc>
                  <a:txBody>
                    <a:bodyPr/>
                    <a:lstStyle/>
                    <a:p>
                      <a:r>
                        <a:rPr lang="pt-BR" dirty="0" err="1"/>
                        <a:t>Honeypots</a:t>
                      </a:r>
                      <a:r>
                        <a:rPr lang="pt-BR" dirty="0"/>
                        <a:t> per a identificar </a:t>
                      </a:r>
                      <a:r>
                        <a:rPr lang="pt-BR" dirty="0" err="1"/>
                        <a:t>adreces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34822"/>
                  </a:ext>
                </a:extLst>
              </a:tr>
              <a:tr h="240980">
                <a:tc>
                  <a:txBody>
                    <a:bodyPr/>
                    <a:lstStyle/>
                    <a:p>
                      <a:r>
                        <a:rPr lang="ca-ES" dirty="0"/>
                        <a:t>variacions entorn de les dades i elements de navegació HTML/ CSS requereix més participació humana a l'hora d'inicialitzar un 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73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42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Anàlisis: permisos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C0E6-C6AD-47E5-B60C-13D34438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59" y="1842403"/>
            <a:ext cx="10515600" cy="4147336"/>
          </a:xfrm>
        </p:spPr>
        <p:txBody>
          <a:bodyPr>
            <a:normAutofit/>
          </a:bodyPr>
          <a:lstStyle/>
          <a:p>
            <a:r>
              <a:rPr lang="ca-ES" dirty="0"/>
              <a:t>Anàlisis del web:</a:t>
            </a:r>
          </a:p>
          <a:p>
            <a:pPr lvl="1"/>
            <a:r>
              <a:rPr lang="ca-ES" dirty="0"/>
              <a:t>Exploració de robots.txt + </a:t>
            </a:r>
            <a:r>
              <a:rPr lang="ca-ES" strike="sngStrike" dirty="0"/>
              <a:t>sitemap.xml  </a:t>
            </a:r>
          </a:p>
          <a:p>
            <a:pPr lvl="2"/>
            <a:r>
              <a:rPr lang="ca-ES" dirty="0"/>
              <a:t>No hi ha bloquejos de cadena </a:t>
            </a:r>
            <a:r>
              <a:rPr lang="ca-ES" dirty="0" err="1"/>
              <a:t>superagent</a:t>
            </a:r>
            <a:endParaRPr lang="ca-ES" dirty="0"/>
          </a:p>
          <a:p>
            <a:pPr lvl="2"/>
            <a:r>
              <a:rPr lang="ca-ES" dirty="0"/>
              <a:t>No permet accés al /</a:t>
            </a:r>
            <a:r>
              <a:rPr lang="ca-ES" dirty="0" err="1"/>
              <a:t>soo-login</a:t>
            </a:r>
            <a:endParaRPr lang="ca-ES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43DD-D2E9-4B11-B7EF-431E93F6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8</a:t>
            </a:fld>
            <a:endParaRPr lang="ca-E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9AFE324-27B0-473A-966E-D1A6B9340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351240"/>
              </p:ext>
            </p:extLst>
          </p:nvPr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9993DEE-492D-4BD1-8F0D-210C17226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472" y="3679004"/>
            <a:ext cx="5597733" cy="1434863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20D54A5F-B133-42A0-87F8-F90178F92B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259" y="3324375"/>
            <a:ext cx="5650965" cy="266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0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7C8E455-9CA6-4081-B6E5-3A0F1614F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0" r="77624" b="22143"/>
          <a:stretch/>
        </p:blipFill>
        <p:spPr>
          <a:xfrm>
            <a:off x="276983" y="1656910"/>
            <a:ext cx="3215606" cy="4314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2C299-D72D-4FD3-BBB5-1E6D94A1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>
                <a:latin typeface="Helvetica Neue (Body)"/>
              </a:rPr>
              <a:t>Disseny: </a:t>
            </a:r>
            <a:r>
              <a:rPr lang="ca-ES" b="1" dirty="0" err="1">
                <a:latin typeface="Helvetica Neue (Body)"/>
              </a:rPr>
              <a:t>Dataset</a:t>
            </a:r>
            <a:endParaRPr lang="ca-ES" b="1" dirty="0">
              <a:latin typeface="Helvetica Neue (Body)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1A09413-C0FF-4C85-BB04-F11243541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111583"/>
              </p:ext>
            </p:extLst>
          </p:nvPr>
        </p:nvGraphicFramePr>
        <p:xfrm>
          <a:off x="3810001" y="1537754"/>
          <a:ext cx="776393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85">
                  <a:extLst>
                    <a:ext uri="{9D8B030D-6E8A-4147-A177-3AD203B41FA5}">
                      <a16:colId xmlns:a16="http://schemas.microsoft.com/office/drawing/2014/main" val="2325983223"/>
                    </a:ext>
                  </a:extLst>
                </a:gridCol>
                <a:gridCol w="6388047">
                  <a:extLst>
                    <a:ext uri="{9D8B030D-6E8A-4147-A177-3AD203B41FA5}">
                      <a16:colId xmlns:a16="http://schemas.microsoft.com/office/drawing/2014/main" val="140130209"/>
                    </a:ext>
                  </a:extLst>
                </a:gridCol>
              </a:tblGrid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/>
                        <a:t>camp</a:t>
                      </a:r>
                    </a:p>
                  </a:txBody>
                  <a:tcPr>
                    <a:solidFill>
                      <a:srgbClr val="0000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dirty="0"/>
                        <a:t>descripció </a:t>
                      </a:r>
                    </a:p>
                  </a:txBody>
                  <a:tcPr>
                    <a:solidFill>
                      <a:srgbClr val="0000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09084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data en format YYYYMMDD, per a comparar preus entre 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91362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/>
                        <a:t>subcategoria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categoria a la que pertany el producte, per relacionar similars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621813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err="1"/>
                        <a:t>nom_producte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identificador de producte en llistat de la compra, no hi ha ID específic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93353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quantitat de producte, per a comparar formats més assequibles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75063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/>
                        <a:t>preu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preu de venta al públic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255660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err="1"/>
                        <a:t>preu_volum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relació de preu partit per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850429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err="1"/>
                        <a:t>info_prod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Informació més detallada del producte, permet filtrar paraules clau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703860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/>
                        <a:t>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permet identificar quins grups de productes no tenen marca blanca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764546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b="1" dirty="0" err="1">
                          <a:solidFill>
                            <a:srgbClr val="000075"/>
                          </a:solidFill>
                        </a:rPr>
                        <a:t>direccio</a:t>
                      </a:r>
                      <a:endParaRPr lang="ca-ES" sz="1400" b="1" dirty="0">
                        <a:solidFill>
                          <a:srgbClr val="00007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b="1" dirty="0">
                          <a:solidFill>
                            <a:srgbClr val="000075"/>
                          </a:solidFill>
                        </a:rPr>
                        <a:t>direcció fiscal del productor. La clau d’aquesta pràctica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06547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b="1" dirty="0">
                          <a:solidFill>
                            <a:srgbClr val="000075"/>
                          </a:solidFill>
                        </a:rPr>
                        <a:t>latitud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b="1" dirty="0">
                          <a:solidFill>
                            <a:srgbClr val="000075"/>
                          </a:solidFill>
                        </a:rPr>
                        <a:t>distància angular mesurada sobre un meridià, entre localització terrestre i Equador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87210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b="1" dirty="0">
                          <a:solidFill>
                            <a:srgbClr val="000075"/>
                          </a:solidFill>
                        </a:rPr>
                        <a:t>longitud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b="1" dirty="0">
                          <a:solidFill>
                            <a:srgbClr val="000075"/>
                          </a:solidFill>
                        </a:rPr>
                        <a:t>distància angular sobre un meridià, entre localització terrestre i Greenwich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10611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/>
                        <a:t>ingredients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components del producte separats per una coma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984413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err="1"/>
                        <a:t>dades_nutri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Informació nutricional de producte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827787"/>
                  </a:ext>
                </a:extLst>
              </a:tr>
              <a:tr h="297109">
                <a:tc>
                  <a:txBody>
                    <a:bodyPr/>
                    <a:lstStyle/>
                    <a:p>
                      <a:pPr algn="ctr"/>
                      <a:r>
                        <a:rPr lang="ca-ES" sz="1400" dirty="0" err="1"/>
                        <a:t>instr</a:t>
                      </a:r>
                      <a:endParaRPr lang="ca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sz="1400" dirty="0"/>
                        <a:t>Instruccions de producte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977259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5EAB8-C3F3-4276-8330-B2B416C07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254093"/>
            <a:ext cx="2057400" cy="677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602F5-2452-4DFA-B563-3F674D18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9B20A-8530-4F33-AF7C-B536AE7029D6}" type="slidenum">
              <a:rPr lang="ca-ES" smtClean="0"/>
              <a:t>9</a:t>
            </a:fld>
            <a:endParaRPr lang="ca-E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2955F23-F27F-4AC8-8594-CE51D6CEE448}"/>
              </a:ext>
            </a:extLst>
          </p:cNvPr>
          <p:cNvGraphicFramePr/>
          <p:nvPr/>
        </p:nvGraphicFramePr>
        <p:xfrm>
          <a:off x="838200" y="6290112"/>
          <a:ext cx="10201712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2" descr="GeoPy logo">
            <a:extLst>
              <a:ext uri="{FF2B5EF4-FFF2-40B4-BE49-F238E27FC236}">
                <a16:creationId xmlns:a16="http://schemas.microsoft.com/office/drawing/2014/main" id="{ADC85A86-7925-4571-8766-16165170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653" y="4662746"/>
            <a:ext cx="935936" cy="468212"/>
          </a:xfrm>
          <a:prstGeom prst="rect">
            <a:avLst/>
          </a:prstGeom>
          <a:solidFill>
            <a:srgbClr val="D6FAFF"/>
          </a:solidFill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71C8322-3D9D-45E8-AE39-A2234A24C0BE}"/>
              </a:ext>
            </a:extLst>
          </p:cNvPr>
          <p:cNvSpPr/>
          <p:nvPr/>
        </p:nvSpPr>
        <p:spPr>
          <a:xfrm>
            <a:off x="3598393" y="4662746"/>
            <a:ext cx="211608" cy="468212"/>
          </a:xfrm>
          <a:prstGeom prst="leftBrace">
            <a:avLst/>
          </a:prstGeom>
          <a:noFill/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F1B0DFB-9BB8-41A9-BB77-ECAB18DD4EA7}"/>
              </a:ext>
            </a:extLst>
          </p:cNvPr>
          <p:cNvSpPr/>
          <p:nvPr/>
        </p:nvSpPr>
        <p:spPr>
          <a:xfrm>
            <a:off x="3598393" y="1947333"/>
            <a:ext cx="211608" cy="2544506"/>
          </a:xfrm>
          <a:prstGeom prst="leftBrace">
            <a:avLst/>
          </a:prstGeom>
          <a:noFill/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628E8A3-7B7C-4FD0-8C0F-07EF54F7CDF6}"/>
              </a:ext>
            </a:extLst>
          </p:cNvPr>
          <p:cNvSpPr/>
          <p:nvPr/>
        </p:nvSpPr>
        <p:spPr>
          <a:xfrm>
            <a:off x="3598393" y="5320245"/>
            <a:ext cx="211608" cy="661171"/>
          </a:xfrm>
          <a:prstGeom prst="leftBrace">
            <a:avLst/>
          </a:prstGeom>
          <a:noFill/>
          <a:ln w="38100">
            <a:solidFill>
              <a:srgbClr val="000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C9940F-ADCD-4991-BCF4-90A300C2A7EA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251200" y="3217333"/>
            <a:ext cx="347193" cy="2253"/>
          </a:xfrm>
          <a:prstGeom prst="straightConnector1">
            <a:avLst/>
          </a:prstGeom>
          <a:ln w="38100">
            <a:solidFill>
              <a:srgbClr val="0000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58483E-E481-407D-9D53-5D7A378F273A}"/>
              </a:ext>
            </a:extLst>
          </p:cNvPr>
          <p:cNvCxnSpPr/>
          <p:nvPr/>
        </p:nvCxnSpPr>
        <p:spPr>
          <a:xfrm flipH="1" flipV="1">
            <a:off x="3259609" y="5650830"/>
            <a:ext cx="347193" cy="2253"/>
          </a:xfrm>
          <a:prstGeom prst="straightConnector1">
            <a:avLst/>
          </a:prstGeom>
          <a:ln w="38100">
            <a:solidFill>
              <a:srgbClr val="0000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C45268-5923-4169-82B7-AF99445AB68D}"/>
              </a:ext>
            </a:extLst>
          </p:cNvPr>
          <p:cNvSpPr/>
          <p:nvPr/>
        </p:nvSpPr>
        <p:spPr>
          <a:xfrm>
            <a:off x="334064" y="5071534"/>
            <a:ext cx="935936" cy="248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CE4D4B-D63D-47DF-A956-48F0FF226B4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255111" y="4896852"/>
            <a:ext cx="1301542" cy="3012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33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1573</Words>
  <Application>Microsoft Office PowerPoint</Application>
  <PresentationFormat>Widescreen</PresentationFormat>
  <Paragraphs>402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Helvetica Neue (Body)</vt:lpstr>
      <vt:lpstr>JetBrains Mono</vt:lpstr>
      <vt:lpstr>Roboto</vt:lpstr>
      <vt:lpstr>ui-monospace</vt:lpstr>
      <vt:lpstr>uoc-sans</vt:lpstr>
      <vt:lpstr>Office Theme</vt:lpstr>
      <vt:lpstr>productesProximitatScraper</vt:lpstr>
      <vt:lpstr>Agenda</vt:lpstr>
      <vt:lpstr>Introducció</vt:lpstr>
      <vt:lpstr>Introducció</vt:lpstr>
      <vt:lpstr>Introducció</vt:lpstr>
      <vt:lpstr>Anàlisis: estructura (DOM)</vt:lpstr>
      <vt:lpstr>Anàlisis: proteccions</vt:lpstr>
      <vt:lpstr>Anàlisis: permisos</vt:lpstr>
      <vt:lpstr>Disseny: Dataset</vt:lpstr>
      <vt:lpstr>PowerPoint Presentation</vt:lpstr>
      <vt:lpstr>Implementació</vt:lpstr>
      <vt:lpstr>Implementació</vt:lpstr>
      <vt:lpstr>PowerPoint Presentation</vt:lpstr>
      <vt:lpstr>Proves del webscraper</vt:lpstr>
      <vt:lpstr>Fitxer resultant del webscraper</vt:lpstr>
      <vt:lpstr>Proves aplicació</vt:lpstr>
      <vt:lpstr>Proves aplicació</vt:lpstr>
      <vt:lpstr>Ús i manteniment</vt:lpstr>
      <vt:lpstr>Repositori de dades de recerca</vt:lpstr>
      <vt:lpstr>Planificació</vt:lpstr>
      <vt:lpstr>Conclusions i crida a l’acció</vt:lpstr>
      <vt:lpstr>Gràcies   per la    vostra atenció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 Morral Ventura</dc:creator>
  <cp:lastModifiedBy>Joan Morral Ventura</cp:lastModifiedBy>
  <cp:revision>4</cp:revision>
  <dcterms:created xsi:type="dcterms:W3CDTF">2021-10-21T14:22:45Z</dcterms:created>
  <dcterms:modified xsi:type="dcterms:W3CDTF">2021-11-07T11:06:25Z</dcterms:modified>
</cp:coreProperties>
</file>